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xlsx" ContentType="application/vnd.openxmlformats-officedocument.spreadsheetml.sheet"/>
  <Override PartName="/ppt/presentation.xml" ContentType="application/vnd.openxmlformats-officedocument.presentationml.presentation.main+xml"/>
  <Override PartName="/ppt/slides/slide8.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9.xml" ContentType="application/vnd.openxmlformats-officedocument.presentationml.slide+xml"/>
  <Override PartName="/ppt/slides/slide14.xml" ContentType="application/vnd.openxmlformats-officedocument.presentationml.slide+xml"/>
  <Override PartName="/ppt/slides/slide16.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15.xml" ContentType="application/vnd.openxmlformats-officedocument.presentationml.slide+xml"/>
  <Override PartName="/ppt/slides/slide22.xml" ContentType="application/vnd.openxmlformats-officedocument.presentationml.slide+xml"/>
  <Override PartName="/ppt/slides/slide20.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1.xml" ContentType="application/vnd.openxmlformats-officedocument.presentationml.slide+xml"/>
  <Override PartName="/ppt/slideMasters/slideMaster1.xml" ContentType="application/vnd.openxmlformats-officedocument.presentationml.slideMaster+xml"/>
  <Override PartName="/ppt/slideLayouts/slideLayout10.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12.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1.xml" ContentType="application/vnd.openxmlformats-officedocument.presentationml.slideLayout+xml"/>
  <Override PartName="/ppt/notesSlides/notesSlide3.xml" ContentType="application/vnd.openxmlformats-officedocument.presentationml.notesSlide+xml"/>
  <Override PartName="/ppt/notesSlides/notesSlide1.xml" ContentType="application/vnd.openxmlformats-officedocument.presentationml.notesSlide+xml"/>
  <Override PartName="/ppt/slideLayouts/slideLayout13.xml" ContentType="application/vnd.openxmlformats-officedocument.presentationml.slideLayout+xml"/>
  <Override PartName="/ppt/notesSlides/notesSlide2.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charts/style3.xml" ContentType="application/vnd.ms-office.chart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2.xml" ContentType="application/vnd.openxmlformats-officedocument.theme+xml"/>
  <Override PartName="/ppt/charts/chart3.xml" ContentType="application/vnd.openxmlformats-officedocument.drawingml.chart+xml"/>
  <Override PartName="/ppt/charts/colors3.xml" ContentType="application/vnd.ms-office.chartcolorstyle+xml"/>
  <Override PartName="/ppt/charts/colors2.xml" ContentType="application/vnd.ms-office.chartcolorstyle+xml"/>
  <Override PartName="/ppt/charts/style1.xml" ContentType="application/vnd.ms-office.chartstyle+xml"/>
  <Override PartName="/ppt/charts/chart1.xml" ContentType="application/vnd.openxmlformats-officedocument.drawingml.chart+xml"/>
  <Override PartName="/ppt/charts/style2.xml" ContentType="application/vnd.ms-office.chartstyle+xml"/>
  <Override PartName="/ppt/charts/colors1.xml" ContentType="application/vnd.ms-office.chartcolorstyle+xml"/>
  <Override PartName="/ppt/charts/chart2.xml" ContentType="application/vnd.openxmlformats-officedocument.drawingml.chart+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3.xml" ContentType="application/vnd.openxmlformats-officedocument.customXml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4.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sldIdLst>
    <p:sldId id="256" r:id="rId2"/>
    <p:sldId id="259"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88888"/>
    <a:srgbClr val="EFEDED"/>
    <a:srgbClr val="005695"/>
    <a:srgbClr val="1976D2"/>
    <a:srgbClr val="A6A6A6"/>
    <a:srgbClr val="494949"/>
    <a:srgbClr val="898989"/>
    <a:srgbClr val="595959"/>
    <a:srgbClr val="0088FF"/>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5872"/>
  </p:normalViewPr>
  <p:slideViewPr>
    <p:cSldViewPr snapToGrid="0" snapToObjects="1">
      <p:cViewPr varScale="1">
        <p:scale>
          <a:sx n="110" d="100"/>
          <a:sy n="110" d="100"/>
        </p:scale>
        <p:origin x="821" y="1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customXml" Target="../customXml/item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ustomXml" Target="../customXml/item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customXml" Target="../customXml/item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rgbClr val="888888"/>
                </a:solidFill>
                <a:latin typeface="+mn-lt"/>
                <a:ea typeface="+mn-ea"/>
                <a:cs typeface="+mn-cs"/>
              </a:defRPr>
            </a:pPr>
            <a:r>
              <a:rPr lang="en-US" dirty="0">
                <a:solidFill>
                  <a:srgbClr val="888888"/>
                </a:solidFill>
              </a:rPr>
              <a:t>Chart Title</a:t>
            </a:r>
          </a:p>
        </c:rich>
      </c:tx>
      <c:overlay val="0"/>
      <c:spPr>
        <a:noFill/>
        <a:ln>
          <a:noFill/>
        </a:ln>
        <a:effectLst/>
      </c:spPr>
      <c:txPr>
        <a:bodyPr rot="0" spcFirstLastPara="1" vertOverflow="ellipsis" vert="horz" wrap="square" anchor="ctr" anchorCtr="1"/>
        <a:lstStyle/>
        <a:p>
          <a:pPr>
            <a:defRPr sz="1862" b="0" i="0" u="none" strike="noStrike" kern="1200" spc="0" baseline="0">
              <a:solidFill>
                <a:srgbClr val="888888"/>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219"/>
        <c:overlap val="-27"/>
        <c:axId val="344155272"/>
        <c:axId val="344155664"/>
      </c:barChart>
      <c:catAx>
        <c:axId val="3441552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rgbClr val="888888"/>
                </a:solidFill>
                <a:latin typeface="+mn-lt"/>
                <a:ea typeface="+mn-ea"/>
                <a:cs typeface="+mn-cs"/>
              </a:defRPr>
            </a:pPr>
            <a:endParaRPr lang="en-US"/>
          </a:p>
        </c:txPr>
        <c:crossAx val="344155664"/>
        <c:crosses val="autoZero"/>
        <c:auto val="1"/>
        <c:lblAlgn val="ctr"/>
        <c:lblOffset val="100"/>
        <c:noMultiLvlLbl val="0"/>
      </c:catAx>
      <c:valAx>
        <c:axId val="34415566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441552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rgbClr val="888888"/>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rgbClr val="888888"/>
                </a:solidFill>
                <a:latin typeface="+mn-lt"/>
                <a:ea typeface="+mn-ea"/>
                <a:cs typeface="+mn-cs"/>
              </a:defRPr>
            </a:pPr>
            <a:r>
              <a:rPr lang="en-US" dirty="0">
                <a:solidFill>
                  <a:srgbClr val="888888"/>
                </a:solidFill>
              </a:rPr>
              <a:t>Chart Title</a:t>
            </a:r>
          </a:p>
        </c:rich>
      </c:tx>
      <c:overlay val="0"/>
      <c:spPr>
        <a:noFill/>
        <a:ln>
          <a:noFill/>
        </a:ln>
        <a:effectLst/>
      </c:spPr>
      <c:txPr>
        <a:bodyPr rot="0" spcFirstLastPara="1" vertOverflow="ellipsis" vert="horz" wrap="square" anchor="ctr" anchorCtr="1"/>
        <a:lstStyle/>
        <a:p>
          <a:pPr>
            <a:defRPr sz="1862" b="0" i="0" u="none" strike="noStrike" kern="1200" spc="0" baseline="0">
              <a:solidFill>
                <a:srgbClr val="888888"/>
              </a:solidFill>
              <a:latin typeface="+mn-lt"/>
              <a:ea typeface="+mn-ea"/>
              <a:cs typeface="+mn-cs"/>
            </a:defRPr>
          </a:pPr>
          <a:endParaRPr lang="en-US"/>
        </a:p>
      </c:txPr>
    </c:title>
    <c:autoTitleDeleted val="0"/>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ser>
        <c:dLbls>
          <c:showLegendKey val="0"/>
          <c:showVal val="0"/>
          <c:showCatName val="0"/>
          <c:showSerName val="0"/>
          <c:showPercent val="0"/>
          <c:showBubbleSize val="0"/>
        </c:dLbls>
        <c:gapWidth val="112"/>
        <c:axId val="340298920"/>
        <c:axId val="180762832"/>
      </c:barChart>
      <c:catAx>
        <c:axId val="340298920"/>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rgbClr val="888888"/>
                </a:solidFill>
                <a:latin typeface="+mn-lt"/>
                <a:ea typeface="+mn-ea"/>
                <a:cs typeface="+mn-cs"/>
              </a:defRPr>
            </a:pPr>
            <a:endParaRPr lang="en-US"/>
          </a:p>
        </c:txPr>
        <c:crossAx val="180762832"/>
        <c:crosses val="autoZero"/>
        <c:auto val="1"/>
        <c:lblAlgn val="ctr"/>
        <c:lblOffset val="100"/>
        <c:noMultiLvlLbl val="0"/>
      </c:catAx>
      <c:valAx>
        <c:axId val="180762832"/>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4029892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rgbClr val="888888"/>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rgbClr val="888888"/>
                </a:solidFill>
                <a:latin typeface="+mn-lt"/>
                <a:ea typeface="+mn-ea"/>
                <a:cs typeface="+mn-cs"/>
              </a:defRPr>
            </a:pPr>
            <a:r>
              <a:rPr lang="en-US">
                <a:solidFill>
                  <a:srgbClr val="888888"/>
                </a:solidFill>
              </a:rPr>
              <a:t>Pie Chart</a:t>
            </a:r>
          </a:p>
        </c:rich>
      </c:tx>
      <c:overlay val="0"/>
      <c:spPr>
        <a:noFill/>
        <a:ln>
          <a:noFill/>
        </a:ln>
        <a:effectLst/>
      </c:spPr>
      <c:txPr>
        <a:bodyPr rot="0" spcFirstLastPara="1" vertOverflow="ellipsis" vert="horz" wrap="square" anchor="ctr" anchorCtr="1"/>
        <a:lstStyle/>
        <a:p>
          <a:pPr>
            <a:defRPr sz="1862" b="0" i="0" u="none" strike="noStrike" kern="1200" spc="0" baseline="0">
              <a:solidFill>
                <a:srgbClr val="888888"/>
              </a:solidFill>
              <a:latin typeface="+mn-lt"/>
              <a:ea typeface="+mn-ea"/>
              <a:cs typeface="+mn-cs"/>
            </a:defRPr>
          </a:pPr>
          <a:endParaRPr lang="en-US"/>
        </a:p>
      </c:txPr>
    </c:title>
    <c:autoTitleDeleted val="0"/>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888888"/>
                    </a:solidFill>
                    <a:latin typeface="+mn-lt"/>
                    <a:ea typeface="+mn-ea"/>
                    <a:cs typeface="+mn-cs"/>
                  </a:defRPr>
                </a:pPr>
                <a:endParaRPr lang="en-US"/>
              </a:p>
            </c:txPr>
            <c:dLblPos val="outEnd"/>
            <c:showLegendKey val="0"/>
            <c:showVal val="0"/>
            <c:showCatName val="0"/>
            <c:showSerName val="0"/>
            <c:showPercent val="1"/>
            <c:showBubbleSize val="0"/>
            <c:showLeaderLines val="0"/>
            <c:extLst>
              <c:ext xmlns:c15="http://schemas.microsoft.com/office/drawing/2012/chart" uri="{CE6537A1-D6FC-4f65-9D91-7224C49458BB}"/>
            </c:extLst>
          </c:dLbls>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ser>
        <c:dLbls>
          <c:dLblPos val="outEnd"/>
          <c:showLegendKey val="0"/>
          <c:showVal val="0"/>
          <c:showCatName val="0"/>
          <c:showSerName val="0"/>
          <c:showPercent val="1"/>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rgbClr val="888888"/>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Donut Chart</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doughnut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showLegendKey val="0"/>
            <c:showVal val="0"/>
            <c:showCatName val="0"/>
            <c:showSerName val="0"/>
            <c:showPercent val="1"/>
            <c:showBubbleSize val="0"/>
            <c:showLeaderLines val="0"/>
            <c:extLst>
              <c:ext xmlns:c15="http://schemas.microsoft.com/office/drawing/2012/chart" uri="{CE6537A1-D6FC-4f65-9D91-7224C49458BB}"/>
            </c:extLst>
          </c:dLbls>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ser>
        <c:dLbls>
          <c:showLegendKey val="0"/>
          <c:showVal val="0"/>
          <c:showCatName val="0"/>
          <c:showSerName val="0"/>
          <c:showPercent val="1"/>
          <c:showBubbleSize val="0"/>
          <c:showLeaderLines val="0"/>
        </c:dLbls>
        <c:firstSliceAng val="0"/>
        <c:holeSize val="44"/>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tiff>
</file>

<file path=ppt/media/image3.tiff>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13A2D0-256F-4109-985A-DF63BE3806E5}" type="datetimeFigureOut">
              <a:rPr lang="en-US" smtClean="0"/>
              <a:t>2/15/2017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F4C9E8-CD4E-41D3-8E7B-0B3AFD317E58}" type="slidenum">
              <a:rPr lang="en-US" smtClean="0"/>
              <a:t>‹#›</a:t>
            </a:fld>
            <a:endParaRPr lang="en-US"/>
          </a:p>
        </p:txBody>
      </p:sp>
    </p:spTree>
    <p:extLst>
      <p:ext uri="{BB962C8B-B14F-4D97-AF65-F5344CB8AC3E}">
        <p14:creationId xmlns:p14="http://schemas.microsoft.com/office/powerpoint/2010/main" val="11646589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Note to Presenter: </a:t>
            </a:r>
            <a:r>
              <a:rPr lang="en-US" dirty="0">
                <a:latin typeface="Arial" charset="0"/>
              </a:rPr>
              <a:t>This sample presentation is intended for an </a:t>
            </a:r>
            <a:r>
              <a:rPr lang="en-US" b="0" dirty="0">
                <a:latin typeface="Arial" charset="0"/>
              </a:rPr>
              <a:t>audience of employees at all levels. It is designed to be delivered by an individual who has knowledge of the basics of setting goals and objectives</a:t>
            </a:r>
            <a:r>
              <a:rPr lang="en-US" b="0" baseline="0" dirty="0">
                <a:latin typeface="Arial" charset="0"/>
              </a:rPr>
              <a:t> and</a:t>
            </a:r>
            <a:r>
              <a:rPr lang="en-US" b="0" dirty="0">
                <a:latin typeface="Arial" charset="0"/>
              </a:rPr>
              <a:t> of the employer</a:t>
            </a:r>
            <a:r>
              <a:rPr lang="ja-JP" altLang="en-US" b="0" dirty="0">
                <a:latin typeface="Arial" charset="0"/>
              </a:rPr>
              <a:t>’</a:t>
            </a:r>
            <a:r>
              <a:rPr lang="en-US" b="0" dirty="0">
                <a:latin typeface="Arial" charset="0"/>
              </a:rPr>
              <a:t>s own policies and practices on goals and objectives setting, tactical and strategic planning, and performance management. This sample presentation must be customized to include and match the employer</a:t>
            </a:r>
            <a:r>
              <a:rPr lang="ja-JP" altLang="en-US" b="0" dirty="0">
                <a:latin typeface="Arial" charset="0"/>
              </a:rPr>
              <a:t>’</a:t>
            </a:r>
            <a:r>
              <a:rPr lang="en-US" b="0" dirty="0">
                <a:latin typeface="Arial" charset="0"/>
              </a:rPr>
              <a:t>s own policies and practices. </a:t>
            </a:r>
          </a:p>
          <a:p>
            <a:endParaRPr lang="en-US" dirty="0"/>
          </a:p>
        </p:txBody>
      </p:sp>
      <p:sp>
        <p:nvSpPr>
          <p:cNvPr id="4" name="Slide Number Placeholder 3"/>
          <p:cNvSpPr>
            <a:spLocks noGrp="1"/>
          </p:cNvSpPr>
          <p:nvPr>
            <p:ph type="sldNum" sz="quarter" idx="10"/>
          </p:nvPr>
        </p:nvSpPr>
        <p:spPr/>
        <p:txBody>
          <a:bodyPr/>
          <a:lstStyle/>
          <a:p>
            <a:fld id="{747E3491-E334-3D4A-93EC-2572AE253FDE}" type="slidenum">
              <a:rPr lang="en-US" smtClean="0"/>
              <a:t>2</a:t>
            </a:fld>
            <a:endParaRPr lang="en-US" dirty="0"/>
          </a:p>
        </p:txBody>
      </p:sp>
    </p:spTree>
    <p:extLst>
      <p:ext uri="{BB962C8B-B14F-4D97-AF65-F5344CB8AC3E}">
        <p14:creationId xmlns:p14="http://schemas.microsoft.com/office/powerpoint/2010/main" val="41899574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Slide Image Placeholder 1"/>
          <p:cNvSpPr>
            <a:spLocks noGrp="1" noRot="1" noChangeAspect="1" noTextEdit="1"/>
          </p:cNvSpPr>
          <p:nvPr>
            <p:ph type="sldImg"/>
          </p:nvPr>
        </p:nvSpPr>
        <p:spPr>
          <a:ln/>
        </p:spPr>
      </p:sp>
      <p:sp>
        <p:nvSpPr>
          <p:cNvPr id="10243" name="Notes Placeholder 2"/>
          <p:cNvSpPr>
            <a:spLocks noGrp="1"/>
          </p:cNvSpPr>
          <p:nvPr>
            <p:ph type="body" idx="1"/>
          </p:nvPr>
        </p:nvSpPr>
        <p:spPr>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marL="1371600" lvl="2" indent="-457200" algn="l" eaLnBrk="1" hangingPunct="1">
              <a:buFontTx/>
              <a:buNone/>
            </a:pPr>
            <a:r>
              <a:rPr lang="en-US" sz="1800" b="0" i="0" dirty="0">
                <a:latin typeface="Arial" charset="0"/>
              </a:rPr>
              <a:t>Note to presenter: Ask, </a:t>
            </a:r>
            <a:r>
              <a:rPr lang="ja-JP" altLang="en-US" sz="1800" b="0" i="0" dirty="0">
                <a:latin typeface="Arial" charset="0"/>
              </a:rPr>
              <a:t>“</a:t>
            </a:r>
            <a:r>
              <a:rPr lang="en-US" sz="1800" b="0" i="0" dirty="0">
                <a:latin typeface="Arial" charset="0"/>
              </a:rPr>
              <a:t>Is this a goal or an objective?</a:t>
            </a:r>
            <a:r>
              <a:rPr lang="ja-JP" altLang="en-US" sz="1800" b="0" i="0" dirty="0">
                <a:latin typeface="Arial" charset="0"/>
              </a:rPr>
              <a:t>”</a:t>
            </a:r>
            <a:r>
              <a:rPr lang="en-US" sz="1800" b="0" i="0" dirty="0">
                <a:latin typeface="Arial" charset="0"/>
              </a:rPr>
              <a:t> </a:t>
            </a:r>
          </a:p>
          <a:p>
            <a:pPr marL="1371600" lvl="2" indent="-457200" algn="l" eaLnBrk="1" hangingPunct="1">
              <a:buFontTx/>
              <a:buNone/>
            </a:pPr>
            <a:r>
              <a:rPr lang="en-US" sz="1800" b="0" i="0" dirty="0">
                <a:latin typeface="Arial" charset="0"/>
              </a:rPr>
              <a:t>If a goal, ask what the related objective would be; </a:t>
            </a:r>
          </a:p>
          <a:p>
            <a:pPr marL="1371600" lvl="2" indent="-457200" algn="l" eaLnBrk="1" hangingPunct="1">
              <a:buFontTx/>
              <a:buNone/>
            </a:pPr>
            <a:r>
              <a:rPr lang="en-US" sz="1800" b="0" i="0" dirty="0">
                <a:latin typeface="Arial" charset="0"/>
              </a:rPr>
              <a:t>if an objective, ask what the general goal might be.</a:t>
            </a:r>
          </a:p>
          <a:p>
            <a:pPr marL="1371600" lvl="2" indent="-457200" algn="l" eaLnBrk="1" hangingPunct="1">
              <a:buFontTx/>
              <a:buAutoNum type="arabicPeriod"/>
            </a:pPr>
            <a:endParaRPr lang="en-US" sz="1800" dirty="0">
              <a:latin typeface="Arial" charset="0"/>
            </a:endParaRPr>
          </a:p>
          <a:p>
            <a:pPr algn="l"/>
            <a:endParaRPr lang="en-US" dirty="0"/>
          </a:p>
        </p:txBody>
      </p:sp>
      <p:sp>
        <p:nvSpPr>
          <p:cNvPr id="10244" name="Slide Number Placeholder 3"/>
          <p:cNvSpPr>
            <a:spLocks noGrp="1"/>
          </p:cNvSpPr>
          <p:nvPr>
            <p:ph type="sldNum" sz="quarter" idx="5"/>
          </p:nvPr>
        </p:nvSpPr>
        <p:spPr>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1200">
                <a:solidFill>
                  <a:schemeClr val="tx1"/>
                </a:solidFill>
                <a:latin typeface="Arial" charset="0"/>
                <a:ea typeface="ＭＳ Ｐゴシック" charset="0"/>
              </a:defRPr>
            </a:lvl1pPr>
            <a:lvl2pPr marL="742950" indent="-285750">
              <a:defRPr sz="1200">
                <a:solidFill>
                  <a:schemeClr val="tx1"/>
                </a:solidFill>
                <a:latin typeface="Arial" charset="0"/>
                <a:ea typeface="ＭＳ Ｐゴシック" charset="0"/>
              </a:defRPr>
            </a:lvl2pPr>
            <a:lvl3pPr marL="1143000" indent="-228600">
              <a:defRPr sz="1200">
                <a:solidFill>
                  <a:schemeClr val="tx1"/>
                </a:solidFill>
                <a:latin typeface="Arial" charset="0"/>
                <a:ea typeface="ＭＳ Ｐゴシック" charset="0"/>
              </a:defRPr>
            </a:lvl3pPr>
            <a:lvl4pPr marL="1600200" indent="-228600">
              <a:defRPr sz="1200">
                <a:solidFill>
                  <a:schemeClr val="tx1"/>
                </a:solidFill>
                <a:latin typeface="Arial" charset="0"/>
                <a:ea typeface="ＭＳ Ｐゴシック" charset="0"/>
              </a:defRPr>
            </a:lvl4pPr>
            <a:lvl5pPr marL="2057400" indent="-228600">
              <a:defRPr sz="1200">
                <a:solidFill>
                  <a:schemeClr val="tx1"/>
                </a:solidFill>
                <a:latin typeface="Arial" charset="0"/>
                <a:ea typeface="ＭＳ Ｐゴシック" charset="0"/>
              </a:defRPr>
            </a:lvl5pPr>
            <a:lvl6pPr marL="2514600" indent="-228600" eaLnBrk="0" fontAlgn="base" hangingPunct="0">
              <a:spcBef>
                <a:spcPct val="30000"/>
              </a:spcBef>
              <a:spcAft>
                <a:spcPct val="0"/>
              </a:spcAft>
              <a:defRPr sz="1200">
                <a:solidFill>
                  <a:schemeClr val="tx1"/>
                </a:solidFill>
                <a:latin typeface="Arial" charset="0"/>
                <a:ea typeface="ＭＳ Ｐゴシック" charset="0"/>
              </a:defRPr>
            </a:lvl6pPr>
            <a:lvl7pPr marL="2971800" indent="-228600" eaLnBrk="0" fontAlgn="base" hangingPunct="0">
              <a:spcBef>
                <a:spcPct val="30000"/>
              </a:spcBef>
              <a:spcAft>
                <a:spcPct val="0"/>
              </a:spcAft>
              <a:defRPr sz="1200">
                <a:solidFill>
                  <a:schemeClr val="tx1"/>
                </a:solidFill>
                <a:latin typeface="Arial" charset="0"/>
                <a:ea typeface="ＭＳ Ｐゴシック" charset="0"/>
              </a:defRPr>
            </a:lvl7pPr>
            <a:lvl8pPr marL="3429000" indent="-228600" eaLnBrk="0" fontAlgn="base" hangingPunct="0">
              <a:spcBef>
                <a:spcPct val="30000"/>
              </a:spcBef>
              <a:spcAft>
                <a:spcPct val="0"/>
              </a:spcAft>
              <a:defRPr sz="1200">
                <a:solidFill>
                  <a:schemeClr val="tx1"/>
                </a:solidFill>
                <a:latin typeface="Arial" charset="0"/>
                <a:ea typeface="ＭＳ Ｐゴシック" charset="0"/>
              </a:defRPr>
            </a:lvl8pPr>
            <a:lvl9pPr marL="3886200" indent="-228600" eaLnBrk="0" fontAlgn="base" hangingPunct="0">
              <a:spcBef>
                <a:spcPct val="30000"/>
              </a:spcBef>
              <a:spcAft>
                <a:spcPct val="0"/>
              </a:spcAft>
              <a:defRPr sz="1200">
                <a:solidFill>
                  <a:schemeClr val="tx1"/>
                </a:solidFill>
                <a:latin typeface="Arial" charset="0"/>
                <a:ea typeface="ＭＳ Ｐゴシック" charset="0"/>
              </a:defRPr>
            </a:lvl9pPr>
          </a:lstStyle>
          <a:p>
            <a:fld id="{BAFB792C-A63E-3641-9482-0E8F59CB040C}" type="slidenum">
              <a:rPr lang="en-US"/>
              <a:pPr/>
              <a:t>5</a:t>
            </a:fld>
            <a:endParaRPr lang="en-US" dirty="0"/>
          </a:p>
        </p:txBody>
      </p:sp>
    </p:spTree>
    <p:extLst>
      <p:ext uri="{BB962C8B-B14F-4D97-AF65-F5344CB8AC3E}">
        <p14:creationId xmlns:p14="http://schemas.microsoft.com/office/powerpoint/2010/main" val="31194631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latin typeface="Arial" charset="0"/>
              </a:rPr>
              <a:t>Note to presenter: Give participants a few minutes to think about and write down their answers these questions. Make sure you have a copy of this slide or write down these questions for your reference. The next three slides are a summary of this presentation AND answers to these questions. Ask participants to share answers to the first question before going to next slide; then ask for answers to the second question before moving to the following slide, and same with the third question. </a:t>
            </a:r>
          </a:p>
          <a:p>
            <a:endParaRPr lang="en-US" dirty="0"/>
          </a:p>
        </p:txBody>
      </p:sp>
      <p:sp>
        <p:nvSpPr>
          <p:cNvPr id="4" name="Slide Number Placeholder 3"/>
          <p:cNvSpPr>
            <a:spLocks noGrp="1"/>
          </p:cNvSpPr>
          <p:nvPr>
            <p:ph type="sldNum" sz="quarter" idx="10"/>
          </p:nvPr>
        </p:nvSpPr>
        <p:spPr/>
        <p:txBody>
          <a:bodyPr/>
          <a:lstStyle/>
          <a:p>
            <a:fld id="{747E3491-E334-3D4A-93EC-2572AE253FDE}" type="slidenum">
              <a:rPr lang="en-US" smtClean="0"/>
              <a:t>21</a:t>
            </a:fld>
            <a:endParaRPr lang="en-US" dirty="0"/>
          </a:p>
        </p:txBody>
      </p:sp>
    </p:spTree>
    <p:extLst>
      <p:ext uri="{BB962C8B-B14F-4D97-AF65-F5344CB8AC3E}">
        <p14:creationId xmlns:p14="http://schemas.microsoft.com/office/powerpoint/2010/main" val="3191169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9144000" cy="4800600"/>
          </a:xfrm>
          <a:prstGeom prst="rect">
            <a:avLst/>
          </a:prstGeom>
        </p:spPr>
      </p:pic>
      <p:sp>
        <p:nvSpPr>
          <p:cNvPr id="2" name="Title 1"/>
          <p:cNvSpPr>
            <a:spLocks noGrp="1"/>
          </p:cNvSpPr>
          <p:nvPr>
            <p:ph type="title"/>
          </p:nvPr>
        </p:nvSpPr>
        <p:spPr>
          <a:xfrm>
            <a:off x="1905000" y="5198534"/>
            <a:ext cx="6858000" cy="795866"/>
          </a:xfrm>
          <a:prstGeom prst="rect">
            <a:avLst/>
          </a:prstGeom>
        </p:spPr>
        <p:txBody>
          <a:bodyPr/>
          <a:lstStyle>
            <a:lvl1pPr algn="r">
              <a:defRPr sz="3000">
                <a:solidFill>
                  <a:srgbClr val="888888"/>
                </a:solidFill>
              </a:defRPr>
            </a:lvl1pPr>
          </a:lstStyle>
          <a:p>
            <a:r>
              <a:rPr lang="en-US" smtClean="0"/>
              <a:t>Click to edit Master title style</a:t>
            </a:r>
            <a:endParaRPr lang="en-US" dirty="0"/>
          </a:p>
        </p:txBody>
      </p:sp>
      <p:sp>
        <p:nvSpPr>
          <p:cNvPr id="9" name="Text Placeholder 8"/>
          <p:cNvSpPr>
            <a:spLocks noGrp="1"/>
          </p:cNvSpPr>
          <p:nvPr>
            <p:ph type="body" sz="quarter" idx="10"/>
          </p:nvPr>
        </p:nvSpPr>
        <p:spPr>
          <a:xfrm>
            <a:off x="1905000" y="6104467"/>
            <a:ext cx="6858000" cy="576263"/>
          </a:xfrm>
          <a:prstGeom prst="rect">
            <a:avLst/>
          </a:prstGeom>
        </p:spPr>
        <p:txBody>
          <a:bodyPr/>
          <a:lstStyle>
            <a:lvl1pPr algn="r">
              <a:lnSpc>
                <a:spcPct val="80000"/>
              </a:lnSpc>
              <a:defRPr sz="1600" baseline="0">
                <a:solidFill>
                  <a:schemeClr val="tx1"/>
                </a:solidFill>
              </a:defRPr>
            </a:lvl1pPr>
            <a:lvl2pPr algn="r">
              <a:defRPr/>
            </a:lvl2pPr>
          </a:lstStyle>
          <a:p>
            <a:pPr lvl="0"/>
            <a:r>
              <a:rPr lang="en-US" smtClean="0"/>
              <a:t>Click to edit Master text styles</a:t>
            </a:r>
          </a:p>
        </p:txBody>
      </p:sp>
      <p:sp>
        <p:nvSpPr>
          <p:cNvPr id="3" name="Rectangle 2"/>
          <p:cNvSpPr/>
          <p:nvPr userDrawn="1"/>
        </p:nvSpPr>
        <p:spPr>
          <a:xfrm>
            <a:off x="0" y="228600"/>
            <a:ext cx="2190307" cy="448733"/>
          </a:xfrm>
          <a:prstGeom prst="rect">
            <a:avLst/>
          </a:prstGeom>
          <a:solidFill>
            <a:srgbClr val="005695"/>
          </a:solidFill>
          <a:ln>
            <a:noFill/>
          </a:ln>
          <a:effectLst>
            <a:outerShdw blurRad="38100" dist="25400" dir="2700000" algn="tl"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userDrawn="1"/>
        </p:nvSpPr>
        <p:spPr>
          <a:xfrm>
            <a:off x="663541" y="320935"/>
            <a:ext cx="1409808" cy="276999"/>
          </a:xfrm>
          <a:prstGeom prst="rect">
            <a:avLst/>
          </a:prstGeom>
          <a:noFill/>
        </p:spPr>
        <p:txBody>
          <a:bodyPr wrap="square" rtlCol="0">
            <a:spAutoFit/>
          </a:bodyPr>
          <a:lstStyle/>
          <a:p>
            <a:pPr algn="l"/>
            <a:r>
              <a:rPr lang="en-US" sz="1200" b="1" i="0" smtClean="0">
                <a:solidFill>
                  <a:schemeClr val="bg1"/>
                </a:solidFill>
                <a:latin typeface="Arial" charset="0"/>
                <a:ea typeface="Arial" charset="0"/>
                <a:cs typeface="Arial" charset="0"/>
              </a:rPr>
              <a:t>CONSULTATION</a:t>
            </a:r>
            <a:endParaRPr lang="en-US" sz="1200" b="1" i="0" dirty="0">
              <a:solidFill>
                <a:schemeClr val="bg1"/>
              </a:solidFill>
              <a:latin typeface="Arial" charset="0"/>
              <a:ea typeface="Arial" charset="0"/>
              <a:cs typeface="Arial" charset="0"/>
            </a:endParaRPr>
          </a:p>
        </p:txBody>
      </p:sp>
      <p:pic>
        <p:nvPicPr>
          <p:cNvPr id="12" name="Picture 11"/>
          <p:cNvPicPr>
            <a:picLocks noChangeAspect="1"/>
          </p:cNvPicPr>
          <p:nvPr userDrawn="1"/>
        </p:nvPicPr>
        <p:blipFill>
          <a:blip r:embed="rId3"/>
          <a:stretch>
            <a:fillRect/>
          </a:stretch>
        </p:blipFill>
        <p:spPr>
          <a:xfrm>
            <a:off x="320041" y="5198534"/>
            <a:ext cx="1466230" cy="845462"/>
          </a:xfrm>
          <a:prstGeom prst="rect">
            <a:avLst/>
          </a:prstGeom>
        </p:spPr>
      </p:pic>
      <p:pic>
        <p:nvPicPr>
          <p:cNvPr id="5" name="Picture 4"/>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78568" y="290224"/>
            <a:ext cx="272675" cy="323614"/>
          </a:xfrm>
          <a:prstGeom prst="rect">
            <a:avLst/>
          </a:prstGeom>
        </p:spPr>
      </p:pic>
    </p:spTree>
    <p:extLst>
      <p:ext uri="{BB962C8B-B14F-4D97-AF65-F5344CB8AC3E}">
        <p14:creationId xmlns:p14="http://schemas.microsoft.com/office/powerpoint/2010/main" val="444790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lumn Chart Guide">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6414DB-A8E4-F441-AE2B-1CF7F6F991BF}" type="slidenum">
              <a:rPr lang="en-US" smtClean="0"/>
              <a:t>‹#›</a:t>
            </a:fld>
            <a:endParaRPr lang="en-US"/>
          </a:p>
        </p:txBody>
      </p:sp>
      <p:graphicFrame>
        <p:nvGraphicFramePr>
          <p:cNvPr id="10" name="Chart 9"/>
          <p:cNvGraphicFramePr/>
          <p:nvPr userDrawn="1">
            <p:extLst>
              <p:ext uri="{D42A27DB-BD31-4B8C-83A1-F6EECF244321}">
                <p14:modId xmlns:p14="http://schemas.microsoft.com/office/powerpoint/2010/main" val="1980639196"/>
              </p:ext>
            </p:extLst>
          </p:nvPr>
        </p:nvGraphicFramePr>
        <p:xfrm>
          <a:off x="1524000" y="1397000"/>
          <a:ext cx="6096000" cy="4064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2576015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ar Chart Guide">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6414DB-A8E4-F441-AE2B-1CF7F6F991BF}" type="slidenum">
              <a:rPr lang="en-US" smtClean="0"/>
              <a:t>‹#›</a:t>
            </a:fld>
            <a:endParaRPr lang="en-US"/>
          </a:p>
        </p:txBody>
      </p:sp>
      <p:graphicFrame>
        <p:nvGraphicFramePr>
          <p:cNvPr id="5" name="Chart 4"/>
          <p:cNvGraphicFramePr/>
          <p:nvPr userDrawn="1">
            <p:extLst>
              <p:ext uri="{D42A27DB-BD31-4B8C-83A1-F6EECF244321}">
                <p14:modId xmlns:p14="http://schemas.microsoft.com/office/powerpoint/2010/main" val="1155678052"/>
              </p:ext>
            </p:extLst>
          </p:nvPr>
        </p:nvGraphicFramePr>
        <p:xfrm>
          <a:off x="1524000" y="1397000"/>
          <a:ext cx="6096000" cy="4064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614468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Pie Chart Guide">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6414DB-A8E4-F441-AE2B-1CF7F6F991BF}" type="slidenum">
              <a:rPr lang="en-US" smtClean="0"/>
              <a:t>‹#›</a:t>
            </a:fld>
            <a:endParaRPr lang="en-US"/>
          </a:p>
        </p:txBody>
      </p:sp>
      <p:graphicFrame>
        <p:nvGraphicFramePr>
          <p:cNvPr id="2" name="Chart 1"/>
          <p:cNvGraphicFramePr/>
          <p:nvPr userDrawn="1">
            <p:extLst>
              <p:ext uri="{D42A27DB-BD31-4B8C-83A1-F6EECF244321}">
                <p14:modId xmlns:p14="http://schemas.microsoft.com/office/powerpoint/2010/main" val="218865619"/>
              </p:ext>
            </p:extLst>
          </p:nvPr>
        </p:nvGraphicFramePr>
        <p:xfrm>
          <a:off x="1524000" y="1397000"/>
          <a:ext cx="6096000" cy="4064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8818618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Donut Chart Guide">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6414DB-A8E4-F441-AE2B-1CF7F6F991BF}" type="slidenum">
              <a:rPr lang="en-US" smtClean="0"/>
              <a:t>‹#›</a:t>
            </a:fld>
            <a:endParaRPr lang="en-US"/>
          </a:p>
        </p:txBody>
      </p:sp>
      <p:graphicFrame>
        <p:nvGraphicFramePr>
          <p:cNvPr id="5" name="Chart 4"/>
          <p:cNvGraphicFramePr/>
          <p:nvPr userDrawn="1">
            <p:extLst>
              <p:ext uri="{D42A27DB-BD31-4B8C-83A1-F6EECF244321}">
                <p14:modId xmlns:p14="http://schemas.microsoft.com/office/powerpoint/2010/main" val="1876953180"/>
              </p:ext>
            </p:extLst>
          </p:nvPr>
        </p:nvGraphicFramePr>
        <p:xfrm>
          <a:off x="1524000" y="1397000"/>
          <a:ext cx="6096000" cy="4064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9125223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able Guid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506414DB-A8E4-F441-AE2B-1CF7F6F991BF}" type="slidenum">
              <a:rPr lang="en-US" smtClean="0"/>
              <a:t>‹#›</a:t>
            </a:fld>
            <a:endParaRPr lang="en-US"/>
          </a:p>
        </p:txBody>
      </p:sp>
      <p:graphicFrame>
        <p:nvGraphicFramePr>
          <p:cNvPr id="6" name="Table 5"/>
          <p:cNvGraphicFramePr>
            <a:graphicFrameLocks noGrp="1"/>
          </p:cNvGraphicFramePr>
          <p:nvPr userDrawn="1">
            <p:extLst>
              <p:ext uri="{D42A27DB-BD31-4B8C-83A1-F6EECF244321}">
                <p14:modId xmlns:p14="http://schemas.microsoft.com/office/powerpoint/2010/main" val="1741576009"/>
              </p:ext>
            </p:extLst>
          </p:nvPr>
        </p:nvGraphicFramePr>
        <p:xfrm>
          <a:off x="863601" y="1397000"/>
          <a:ext cx="7569198" cy="1483360"/>
        </p:xfrm>
        <a:graphic>
          <a:graphicData uri="http://schemas.openxmlformats.org/drawingml/2006/table">
            <a:tbl>
              <a:tblPr firstRow="1" bandRow="1">
                <a:tableStyleId>{68D230F3-CF80-4859-8CE7-A43EE81993B5}</a:tableStyleId>
              </a:tblPr>
              <a:tblGrid>
                <a:gridCol w="2523066"/>
                <a:gridCol w="2523066"/>
                <a:gridCol w="2523066"/>
              </a:tblGrid>
              <a:tr h="370840">
                <a:tc>
                  <a:txBody>
                    <a:bodyPr/>
                    <a:lstStyle/>
                    <a:p>
                      <a:endParaRPr lang="en-US" dirty="0">
                        <a:ln>
                          <a:solidFill>
                            <a:sysClr val="windowText" lastClr="000000"/>
                          </a:solidFill>
                        </a:ln>
                      </a:endParaRPr>
                    </a:p>
                  </a:txBody>
                  <a:tcPr>
                    <a:lnR w="3175" cap="flat" cmpd="sng" algn="ctr">
                      <a:solidFill>
                        <a:schemeClr val="tx1"/>
                      </a:solidFill>
                      <a:prstDash val="solid"/>
                      <a:round/>
                      <a:headEnd type="none" w="med" len="med"/>
                      <a:tailEnd type="none" w="med" len="med"/>
                    </a:lnR>
                  </a:tcPr>
                </a:tc>
                <a:tc>
                  <a:txBody>
                    <a:bodyPr/>
                    <a:lstStyle/>
                    <a:p>
                      <a:endParaRPr lang="en-US" dirty="0">
                        <a:ln>
                          <a:solidFill>
                            <a:sysClr val="windowText" lastClr="000000"/>
                          </a:solidFill>
                        </a:ln>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tcPr>
                </a:tc>
                <a:tc>
                  <a:txBody>
                    <a:bodyPr/>
                    <a:lstStyle/>
                    <a:p>
                      <a:endParaRPr lang="en-US">
                        <a:ln>
                          <a:solidFill>
                            <a:sysClr val="windowText" lastClr="000000"/>
                          </a:solidFill>
                        </a:ln>
                      </a:endParaRPr>
                    </a:p>
                  </a:txBody>
                  <a:tcPr>
                    <a:lnL w="3175" cap="flat" cmpd="sng" algn="ctr">
                      <a:solidFill>
                        <a:schemeClr val="tx1"/>
                      </a:solidFill>
                      <a:prstDash val="solid"/>
                      <a:round/>
                      <a:headEnd type="none" w="med" len="med"/>
                      <a:tailEnd type="none" w="med" len="med"/>
                    </a:lnL>
                  </a:tcPr>
                </a:tc>
              </a:tr>
              <a:tr h="370840">
                <a:tc>
                  <a:txBody>
                    <a:bodyPr/>
                    <a:lstStyle/>
                    <a:p>
                      <a:endParaRPr lang="en-US" dirty="0">
                        <a:ln>
                          <a:solidFill>
                            <a:sysClr val="windowText" lastClr="000000"/>
                          </a:solidFill>
                        </a:ln>
                      </a:endParaRPr>
                    </a:p>
                  </a:txBody>
                  <a:tcPr>
                    <a:lnR w="3175" cap="flat" cmpd="sng" algn="ctr">
                      <a:solidFill>
                        <a:schemeClr val="tx1"/>
                      </a:solidFill>
                      <a:prstDash val="solid"/>
                      <a:round/>
                      <a:headEnd type="none" w="med" len="med"/>
                      <a:tailEnd type="none" w="med" len="med"/>
                    </a:lnR>
                  </a:tcPr>
                </a:tc>
                <a:tc>
                  <a:txBody>
                    <a:bodyPr/>
                    <a:lstStyle/>
                    <a:p>
                      <a:endParaRPr lang="en-US">
                        <a:ln>
                          <a:solidFill>
                            <a:sysClr val="windowText" lastClr="000000"/>
                          </a:solidFill>
                        </a:ln>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tcPr>
                </a:tc>
                <a:tc>
                  <a:txBody>
                    <a:bodyPr/>
                    <a:lstStyle/>
                    <a:p>
                      <a:endParaRPr lang="en-US" dirty="0">
                        <a:ln>
                          <a:solidFill>
                            <a:sysClr val="windowText" lastClr="000000"/>
                          </a:solidFill>
                        </a:ln>
                      </a:endParaRPr>
                    </a:p>
                  </a:txBody>
                  <a:tcPr>
                    <a:lnL w="3175" cap="flat" cmpd="sng" algn="ctr">
                      <a:solidFill>
                        <a:schemeClr val="tx1"/>
                      </a:solidFill>
                      <a:prstDash val="solid"/>
                      <a:round/>
                      <a:headEnd type="none" w="med" len="med"/>
                      <a:tailEnd type="none" w="med" len="med"/>
                    </a:lnL>
                  </a:tcPr>
                </a:tc>
              </a:tr>
              <a:tr h="370840">
                <a:tc>
                  <a:txBody>
                    <a:bodyPr/>
                    <a:lstStyle/>
                    <a:p>
                      <a:endParaRPr lang="en-US" dirty="0">
                        <a:ln>
                          <a:solidFill>
                            <a:sysClr val="windowText" lastClr="000000"/>
                          </a:solidFill>
                        </a:ln>
                      </a:endParaRPr>
                    </a:p>
                  </a:txBody>
                  <a:tcPr>
                    <a:lnR w="3175" cap="flat" cmpd="sng" algn="ctr">
                      <a:solidFill>
                        <a:schemeClr val="tx1"/>
                      </a:solidFill>
                      <a:prstDash val="solid"/>
                      <a:round/>
                      <a:headEnd type="none" w="med" len="med"/>
                      <a:tailEnd type="none" w="med" len="med"/>
                    </a:lnR>
                  </a:tcPr>
                </a:tc>
                <a:tc>
                  <a:txBody>
                    <a:bodyPr/>
                    <a:lstStyle/>
                    <a:p>
                      <a:endParaRPr lang="en-US">
                        <a:ln>
                          <a:solidFill>
                            <a:sysClr val="windowText" lastClr="000000"/>
                          </a:solidFill>
                        </a:ln>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tcPr>
                </a:tc>
                <a:tc>
                  <a:txBody>
                    <a:bodyPr/>
                    <a:lstStyle/>
                    <a:p>
                      <a:endParaRPr lang="en-US" dirty="0">
                        <a:ln>
                          <a:solidFill>
                            <a:sysClr val="windowText" lastClr="000000"/>
                          </a:solidFill>
                        </a:ln>
                      </a:endParaRPr>
                    </a:p>
                  </a:txBody>
                  <a:tcPr>
                    <a:lnL w="3175" cap="flat" cmpd="sng" algn="ctr">
                      <a:solidFill>
                        <a:schemeClr val="tx1"/>
                      </a:solidFill>
                      <a:prstDash val="solid"/>
                      <a:round/>
                      <a:headEnd type="none" w="med" len="med"/>
                      <a:tailEnd type="none" w="med" len="med"/>
                    </a:lnL>
                  </a:tcPr>
                </a:tc>
              </a:tr>
              <a:tr h="370840">
                <a:tc>
                  <a:txBody>
                    <a:bodyPr/>
                    <a:lstStyle/>
                    <a:p>
                      <a:endParaRPr lang="en-US" dirty="0">
                        <a:ln>
                          <a:solidFill>
                            <a:sysClr val="windowText" lastClr="000000"/>
                          </a:solidFill>
                        </a:ln>
                      </a:endParaRPr>
                    </a:p>
                  </a:txBody>
                  <a:tcPr>
                    <a:lnR w="3175" cap="flat" cmpd="sng" algn="ctr">
                      <a:solidFill>
                        <a:schemeClr val="tx1"/>
                      </a:solidFill>
                      <a:prstDash val="solid"/>
                      <a:round/>
                      <a:headEnd type="none" w="med" len="med"/>
                      <a:tailEnd type="none" w="med" len="med"/>
                    </a:lnR>
                  </a:tcPr>
                </a:tc>
                <a:tc>
                  <a:txBody>
                    <a:bodyPr/>
                    <a:lstStyle/>
                    <a:p>
                      <a:endParaRPr lang="en-US" dirty="0">
                        <a:ln>
                          <a:solidFill>
                            <a:sysClr val="windowText" lastClr="000000"/>
                          </a:solidFill>
                        </a:ln>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tcPr>
                </a:tc>
                <a:tc>
                  <a:txBody>
                    <a:bodyPr/>
                    <a:lstStyle/>
                    <a:p>
                      <a:endParaRPr lang="en-US" dirty="0">
                        <a:ln>
                          <a:solidFill>
                            <a:sysClr val="windowText" lastClr="000000"/>
                          </a:solidFill>
                        </a:ln>
                      </a:endParaRPr>
                    </a:p>
                  </a:txBody>
                  <a:tcPr>
                    <a:lnL w="3175" cap="flat" cmpd="sng" algn="ctr">
                      <a:solidFill>
                        <a:schemeClr val="tx1"/>
                      </a:solidFill>
                      <a:prstDash val="solid"/>
                      <a:round/>
                      <a:headEnd type="none" w="med" len="med"/>
                      <a:tailEnd type="none" w="med" len="med"/>
                    </a:lnL>
                  </a:tcPr>
                </a:tc>
              </a:tr>
            </a:tbl>
          </a:graphicData>
        </a:graphic>
      </p:graphicFrame>
    </p:spTree>
    <p:extLst>
      <p:ext uri="{BB962C8B-B14F-4D97-AF65-F5344CB8AC3E}">
        <p14:creationId xmlns:p14="http://schemas.microsoft.com/office/powerpoint/2010/main" val="17317383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640080" y="640080"/>
            <a:ext cx="7909560" cy="1143000"/>
          </a:xfrm>
          <a:prstGeom prst="rect">
            <a:avLst/>
          </a:prstGeom>
        </p:spPr>
        <p:txBody>
          <a:bodyPr anchor="b"/>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506414DB-A8E4-F441-AE2B-1CF7F6F991BF}" type="slidenum">
              <a:rPr lang="en-US" smtClean="0"/>
              <a:t>‹#›</a:t>
            </a:fld>
            <a:endParaRPr lang="en-US"/>
          </a:p>
        </p:txBody>
      </p:sp>
      <p:sp>
        <p:nvSpPr>
          <p:cNvPr id="5" name="Chart Placeholder 4"/>
          <p:cNvSpPr>
            <a:spLocks noGrp="1"/>
          </p:cNvSpPr>
          <p:nvPr>
            <p:ph type="chart" sz="quarter" idx="11"/>
          </p:nvPr>
        </p:nvSpPr>
        <p:spPr>
          <a:xfrm>
            <a:off x="640080" y="1965960"/>
            <a:ext cx="7909560" cy="4114800"/>
          </a:xfrm>
          <a:prstGeom prst="rect">
            <a:avLst/>
          </a:prstGeom>
        </p:spPr>
        <p:txBody>
          <a:bodyPr/>
          <a:lstStyle/>
          <a:p>
            <a:r>
              <a:rPr lang="en-US" smtClean="0"/>
              <a:t>Click icon to add chart</a:t>
            </a:r>
            <a:endParaRPr lang="en-US"/>
          </a:p>
        </p:txBody>
      </p:sp>
    </p:spTree>
    <p:extLst>
      <p:ext uri="{BB962C8B-B14F-4D97-AF65-F5344CB8AC3E}">
        <p14:creationId xmlns:p14="http://schemas.microsoft.com/office/powerpoint/2010/main" val="12533707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Divider ">
    <p:spTree>
      <p:nvGrpSpPr>
        <p:cNvPr id="1" name=""/>
        <p:cNvGrpSpPr/>
        <p:nvPr/>
      </p:nvGrpSpPr>
      <p:grpSpPr>
        <a:xfrm>
          <a:off x="0" y="0"/>
          <a:ext cx="0" cy="0"/>
          <a:chOff x="0" y="0"/>
          <a:chExt cx="0" cy="0"/>
        </a:xfrm>
      </p:grpSpPr>
      <p:sp>
        <p:nvSpPr>
          <p:cNvPr id="2" name="Rectangle 1"/>
          <p:cNvSpPr/>
          <p:nvPr userDrawn="1"/>
        </p:nvSpPr>
        <p:spPr>
          <a:xfrm>
            <a:off x="0" y="0"/>
            <a:ext cx="9144000" cy="6858000"/>
          </a:xfrm>
          <a:prstGeom prst="rect">
            <a:avLst/>
          </a:prstGeom>
          <a:solidFill>
            <a:srgbClr val="EFED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p:cNvSpPr>
            <a:spLocks noGrp="1"/>
          </p:cNvSpPr>
          <p:nvPr>
            <p:ph type="title" hasCustomPrompt="1"/>
          </p:nvPr>
        </p:nvSpPr>
        <p:spPr>
          <a:xfrm>
            <a:off x="512234" y="1775637"/>
            <a:ext cx="8119533" cy="4218763"/>
          </a:xfrm>
          <a:prstGeom prst="rect">
            <a:avLst/>
          </a:prstGeom>
        </p:spPr>
        <p:txBody>
          <a:bodyPr anchor="ctr"/>
          <a:lstStyle>
            <a:lvl1pPr algn="ctr">
              <a:defRPr sz="4800">
                <a:solidFill>
                  <a:srgbClr val="888888"/>
                </a:solidFill>
              </a:defRPr>
            </a:lvl1pPr>
          </a:lstStyle>
          <a:p>
            <a:r>
              <a:rPr lang="en-US" dirty="0" smtClean="0"/>
              <a:t>Dividing Slide Name</a:t>
            </a:r>
            <a:endParaRPr lang="en-US" dirty="0"/>
          </a:p>
        </p:txBody>
      </p:sp>
      <p:sp>
        <p:nvSpPr>
          <p:cNvPr id="11" name="TextBox 10"/>
          <p:cNvSpPr txBox="1"/>
          <p:nvPr userDrawn="1"/>
        </p:nvSpPr>
        <p:spPr>
          <a:xfrm>
            <a:off x="2997200" y="1153434"/>
            <a:ext cx="3149600" cy="276999"/>
          </a:xfrm>
          <a:prstGeom prst="rect">
            <a:avLst/>
          </a:prstGeom>
          <a:noFill/>
        </p:spPr>
        <p:txBody>
          <a:bodyPr wrap="square" rtlCol="0">
            <a:spAutoFit/>
          </a:bodyPr>
          <a:lstStyle/>
          <a:p>
            <a:pPr algn="ctr"/>
            <a:r>
              <a:rPr lang="en-US" sz="1200" b="1" i="0" dirty="0" smtClean="0">
                <a:solidFill>
                  <a:srgbClr val="888888"/>
                </a:solidFill>
                <a:latin typeface="Arial" charset="0"/>
                <a:ea typeface="Arial" charset="0"/>
                <a:cs typeface="Arial" charset="0"/>
              </a:rPr>
              <a:t>CONSULTATION</a:t>
            </a:r>
            <a:endParaRPr lang="en-US" sz="1200" b="1" i="0" dirty="0">
              <a:solidFill>
                <a:srgbClr val="888888"/>
              </a:solidFill>
              <a:latin typeface="Arial" charset="0"/>
              <a:ea typeface="Arial" charset="0"/>
              <a:cs typeface="Arial" charset="0"/>
            </a:endParaRP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72794" y="268382"/>
            <a:ext cx="710226" cy="842906"/>
          </a:xfrm>
          <a:prstGeom prst="rect">
            <a:avLst/>
          </a:prstGeom>
        </p:spPr>
      </p:pic>
    </p:spTree>
    <p:extLst>
      <p:ext uri="{BB962C8B-B14F-4D97-AF65-F5344CB8AC3E}">
        <p14:creationId xmlns:p14="http://schemas.microsoft.com/office/powerpoint/2010/main" val="10300116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able of Contents">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40079" y="637191"/>
            <a:ext cx="7909560" cy="1143000"/>
          </a:xfrm>
          <a:prstGeom prst="rect">
            <a:avLst/>
          </a:prstGeom>
        </p:spPr>
        <p:txBody>
          <a:bodyPr anchor="b"/>
          <a:lstStyle>
            <a:lvl1pPr algn="l">
              <a:defRPr sz="3600">
                <a:solidFill>
                  <a:srgbClr val="888888"/>
                </a:solidFill>
              </a:defRPr>
            </a:lvl1pPr>
          </a:lstStyle>
          <a:p>
            <a:r>
              <a:rPr lang="en-US" dirty="0" smtClean="0"/>
              <a:t>Table of Contents</a:t>
            </a:r>
            <a:endParaRPr lang="en-US" dirty="0"/>
          </a:p>
        </p:txBody>
      </p:sp>
      <p:sp>
        <p:nvSpPr>
          <p:cNvPr id="3" name="Subtitle 2"/>
          <p:cNvSpPr>
            <a:spLocks noGrp="1"/>
          </p:cNvSpPr>
          <p:nvPr>
            <p:ph type="subTitle" idx="1" hasCustomPrompt="1"/>
          </p:nvPr>
        </p:nvSpPr>
        <p:spPr>
          <a:xfrm>
            <a:off x="640080" y="1965960"/>
            <a:ext cx="7909560" cy="4114800"/>
          </a:xfrm>
          <a:prstGeom prst="rect">
            <a:avLst/>
          </a:prstGeom>
        </p:spPr>
        <p:txBody>
          <a:bodyPr anchor="t" anchorCtr="0"/>
          <a:lstStyle>
            <a:lvl1pPr marL="457200" indent="-457200" algn="l">
              <a:buAutoNum type="arabicPlain"/>
              <a:defRPr sz="2000" baseline="0">
                <a:solidFill>
                  <a:srgbClr val="494949"/>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Title Here</a:t>
            </a:r>
          </a:p>
          <a:p>
            <a:r>
              <a:rPr lang="en-US" dirty="0" smtClean="0"/>
              <a:t>Title Here</a:t>
            </a:r>
          </a:p>
          <a:p>
            <a:r>
              <a:rPr lang="en-US" dirty="0" smtClean="0"/>
              <a:t>Title Here</a:t>
            </a:r>
          </a:p>
          <a:p>
            <a:r>
              <a:rPr lang="en-US" dirty="0" smtClean="0"/>
              <a:t>Title Here</a:t>
            </a:r>
            <a:endParaRPr lang="en-US" dirty="0"/>
          </a:p>
        </p:txBody>
      </p:sp>
      <p:sp>
        <p:nvSpPr>
          <p:cNvPr id="6" name="Slide Number Placeholder 5"/>
          <p:cNvSpPr>
            <a:spLocks noGrp="1"/>
          </p:cNvSpPr>
          <p:nvPr>
            <p:ph type="sldNum" sz="quarter" idx="12"/>
          </p:nvPr>
        </p:nvSpPr>
        <p:spPr/>
        <p:txBody>
          <a:bodyPr/>
          <a:lstStyle/>
          <a:p>
            <a:fld id="{506414DB-A8E4-F441-AE2B-1CF7F6F991BF}" type="slidenum">
              <a:rPr lang="en-US" smtClean="0"/>
              <a:t>‹#›</a:t>
            </a:fld>
            <a:endParaRPr lang="en-US"/>
          </a:p>
        </p:txBody>
      </p:sp>
    </p:spTree>
    <p:extLst>
      <p:ext uri="{BB962C8B-B14F-4D97-AF65-F5344CB8AC3E}">
        <p14:creationId xmlns:p14="http://schemas.microsoft.com/office/powerpoint/2010/main" val="184476826"/>
      </p:ext>
    </p:extLst>
  </p:cSld>
  <p:clrMapOvr>
    <a:masterClrMapping/>
  </p:clrMapOvr>
  <p:extLst mod="1">
    <p:ext uri="{DCECCB84-F9BA-43D5-87BE-67443E8EF086}">
      <p15:sldGuideLst xmlns:p15="http://schemas.microsoft.com/office/powerpoint/2012/main">
        <p15:guide id="1" orient="horz" pos="384" userDrawn="1">
          <p15:clr>
            <a:srgbClr val="FBAE40"/>
          </p15:clr>
        </p15:guide>
        <p15:guide id="2" pos="28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Empty">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6414DB-A8E4-F441-AE2B-1CF7F6F991BF}" type="slidenum">
              <a:rPr lang="en-US" smtClean="0"/>
              <a:t>‹#›</a:t>
            </a:fld>
            <a:endParaRPr lang="en-US"/>
          </a:p>
        </p:txBody>
      </p:sp>
    </p:spTree>
    <p:extLst>
      <p:ext uri="{BB962C8B-B14F-4D97-AF65-F5344CB8AC3E}">
        <p14:creationId xmlns:p14="http://schemas.microsoft.com/office/powerpoint/2010/main" val="5395684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Head/Body - 1 column">
    <p:spTree>
      <p:nvGrpSpPr>
        <p:cNvPr id="1" name=""/>
        <p:cNvGrpSpPr/>
        <p:nvPr/>
      </p:nvGrpSpPr>
      <p:grpSpPr>
        <a:xfrm>
          <a:off x="0" y="0"/>
          <a:ext cx="0" cy="0"/>
          <a:chOff x="0" y="0"/>
          <a:chExt cx="0" cy="0"/>
        </a:xfrm>
      </p:grpSpPr>
      <p:sp>
        <p:nvSpPr>
          <p:cNvPr id="2" name="Title 1"/>
          <p:cNvSpPr>
            <a:spLocks noGrp="1"/>
          </p:cNvSpPr>
          <p:nvPr>
            <p:ph type="title"/>
          </p:nvPr>
        </p:nvSpPr>
        <p:spPr>
          <a:xfrm>
            <a:off x="640080" y="640080"/>
            <a:ext cx="7909560" cy="1143000"/>
          </a:xfrm>
          <a:prstGeom prst="rect">
            <a:avLst/>
          </a:prstGeom>
        </p:spPr>
        <p:txBody>
          <a:bodyPr anchor="b"/>
          <a:lstStyle>
            <a:lvl1pPr>
              <a:lnSpc>
                <a:spcPct val="80000"/>
              </a:lnSpc>
              <a:defRPr sz="3600">
                <a:solidFill>
                  <a:srgbClr val="888888"/>
                </a:solidFill>
              </a:defRPr>
            </a:lvl1pPr>
          </a:lstStyle>
          <a:p>
            <a:r>
              <a:rPr lang="en-US" smtClean="0"/>
              <a:t>Click to edit Master title style</a:t>
            </a:r>
            <a:endParaRPr lang="en-US" dirty="0"/>
          </a:p>
        </p:txBody>
      </p:sp>
      <p:sp>
        <p:nvSpPr>
          <p:cNvPr id="3" name="Content Placeholder 2"/>
          <p:cNvSpPr>
            <a:spLocks noGrp="1"/>
          </p:cNvSpPr>
          <p:nvPr>
            <p:ph idx="1" hasCustomPrompt="1"/>
          </p:nvPr>
        </p:nvSpPr>
        <p:spPr>
          <a:xfrm>
            <a:off x="640080" y="1965960"/>
            <a:ext cx="7909560" cy="4114800"/>
          </a:xfrm>
          <a:prstGeom prst="rect">
            <a:avLst/>
          </a:prstGeom>
        </p:spPr>
        <p:txBody>
          <a:bodyPr anchor="t" anchorCtr="0"/>
          <a:lstStyle>
            <a:lvl1pPr marL="0" marR="0" indent="0" algn="l" defTabSz="685800" rtl="0" eaLnBrk="1" fontAlgn="auto" latinLnBrk="0" hangingPunct="1">
              <a:lnSpc>
                <a:spcPct val="100000"/>
              </a:lnSpc>
              <a:spcBef>
                <a:spcPts val="750"/>
              </a:spcBef>
              <a:spcAft>
                <a:spcPts val="600"/>
              </a:spcAft>
              <a:buClrTx/>
              <a:buSzTx/>
              <a:buFont typeface="Arial"/>
              <a:buNone/>
              <a:tabLst/>
              <a:defRPr baseline="0">
                <a:solidFill>
                  <a:srgbClr val="494949"/>
                </a:solidFill>
              </a:defRPr>
            </a:lvl1pPr>
          </a:lstStyle>
          <a:p>
            <a:pPr lvl="0"/>
            <a:r>
              <a:rPr lang="en-US" dirty="0" smtClean="0"/>
              <a:t>Click to edit Master text styles. Placeholder text goes here.</a:t>
            </a:r>
          </a:p>
          <a:p>
            <a:pPr marL="0" marR="0" lvl="0" indent="0" algn="l" defTabSz="685800" rtl="0" eaLnBrk="1" fontAlgn="auto" latinLnBrk="0" hangingPunct="1">
              <a:lnSpc>
                <a:spcPct val="100000"/>
              </a:lnSpc>
              <a:spcBef>
                <a:spcPts val="750"/>
              </a:spcBef>
              <a:spcAft>
                <a:spcPts val="600"/>
              </a:spcAft>
              <a:buClrTx/>
              <a:buSzTx/>
              <a:buFont typeface="Arial"/>
              <a:buNone/>
              <a:tabLst/>
              <a:defRPr/>
            </a:pPr>
            <a:r>
              <a:rPr lang="en-US" dirty="0" smtClean="0"/>
              <a:t>Placeholder text goes here. Placeholder text goes here. Placeholder text goes here. Placeholder text goes here. Placeholder text goes here.</a:t>
            </a:r>
          </a:p>
          <a:p>
            <a:pPr marL="0" marR="0" lvl="0" indent="0" algn="l" defTabSz="685800" rtl="0" eaLnBrk="1" fontAlgn="auto" latinLnBrk="0" hangingPunct="1">
              <a:lnSpc>
                <a:spcPct val="100000"/>
              </a:lnSpc>
              <a:spcBef>
                <a:spcPts val="750"/>
              </a:spcBef>
              <a:spcAft>
                <a:spcPts val="600"/>
              </a:spcAft>
              <a:buClrTx/>
              <a:buSzTx/>
              <a:buFont typeface="Arial"/>
              <a:buNone/>
              <a:tabLst/>
              <a:defRPr/>
            </a:pPr>
            <a:r>
              <a:rPr lang="en-US" dirty="0" smtClean="0"/>
              <a:t>Placeholder text goes here. Placeholder text goes here. Placeholder text goes here.</a:t>
            </a:r>
          </a:p>
          <a:p>
            <a:pPr marL="0" marR="0" lvl="0" indent="0" algn="l" defTabSz="685800" rtl="0" eaLnBrk="1" fontAlgn="auto" latinLnBrk="0" hangingPunct="1">
              <a:lnSpc>
                <a:spcPct val="100000"/>
              </a:lnSpc>
              <a:spcBef>
                <a:spcPts val="750"/>
              </a:spcBef>
              <a:spcAft>
                <a:spcPts val="600"/>
              </a:spcAft>
              <a:buClrTx/>
              <a:buSzTx/>
              <a:buFont typeface="Arial"/>
              <a:buNone/>
              <a:tabLst/>
              <a:defRPr/>
            </a:pPr>
            <a:endParaRPr lang="en-US" dirty="0" smtClean="0"/>
          </a:p>
          <a:p>
            <a:pPr marL="0" marR="0" lvl="0" indent="0" algn="l" defTabSz="685800" rtl="0" eaLnBrk="1" fontAlgn="auto" latinLnBrk="0" hangingPunct="1">
              <a:lnSpc>
                <a:spcPct val="100000"/>
              </a:lnSpc>
              <a:spcBef>
                <a:spcPts val="750"/>
              </a:spcBef>
              <a:spcAft>
                <a:spcPts val="600"/>
              </a:spcAft>
              <a:buClrTx/>
              <a:buSzTx/>
              <a:buFont typeface="Arial"/>
              <a:buNone/>
              <a:tabLst/>
              <a:defRPr/>
            </a:pPr>
            <a:endParaRPr lang="en-US" dirty="0" smtClean="0"/>
          </a:p>
          <a:p>
            <a:pPr marL="0" marR="0" lvl="0" indent="0" algn="l" defTabSz="685800" rtl="0" eaLnBrk="1" fontAlgn="auto" latinLnBrk="0" hangingPunct="1">
              <a:lnSpc>
                <a:spcPct val="100000"/>
              </a:lnSpc>
              <a:spcBef>
                <a:spcPts val="750"/>
              </a:spcBef>
              <a:spcAft>
                <a:spcPts val="600"/>
              </a:spcAft>
              <a:buClrTx/>
              <a:buSzTx/>
              <a:buFont typeface="Arial"/>
              <a:buNone/>
              <a:tabLst/>
              <a:defRPr/>
            </a:pPr>
            <a:endParaRPr lang="en-US" dirty="0" smtClean="0"/>
          </a:p>
          <a:p>
            <a:pPr marL="0" marR="0" lvl="0" indent="0" algn="l" defTabSz="685800" rtl="0" eaLnBrk="1" fontAlgn="auto" latinLnBrk="0" hangingPunct="1">
              <a:lnSpc>
                <a:spcPct val="100000"/>
              </a:lnSpc>
              <a:spcBef>
                <a:spcPts val="750"/>
              </a:spcBef>
              <a:spcAft>
                <a:spcPts val="600"/>
              </a:spcAft>
              <a:buClrTx/>
              <a:buSzTx/>
              <a:buFont typeface="Arial"/>
              <a:buNone/>
              <a:tabLst/>
              <a:defRPr/>
            </a:pPr>
            <a:endParaRPr lang="en-US" dirty="0" smtClean="0"/>
          </a:p>
          <a:p>
            <a:pPr marL="0" marR="0" lvl="0" indent="0" algn="l" defTabSz="685800" rtl="0" eaLnBrk="1" fontAlgn="auto" latinLnBrk="0" hangingPunct="1">
              <a:lnSpc>
                <a:spcPct val="100000"/>
              </a:lnSpc>
              <a:spcBef>
                <a:spcPts val="750"/>
              </a:spcBef>
              <a:spcAft>
                <a:spcPts val="600"/>
              </a:spcAft>
              <a:buClrTx/>
              <a:buSzTx/>
              <a:buFont typeface="Arial"/>
              <a:buNone/>
              <a:tabLst/>
              <a:defRPr/>
            </a:pPr>
            <a:endParaRPr lang="en-US" dirty="0" smtClean="0"/>
          </a:p>
          <a:p>
            <a:pPr lvl="0"/>
            <a:endParaRPr lang="en-US" dirty="0" smtClean="0"/>
          </a:p>
        </p:txBody>
      </p:sp>
      <p:sp>
        <p:nvSpPr>
          <p:cNvPr id="6" name="Slide Number Placeholder 5"/>
          <p:cNvSpPr>
            <a:spLocks noGrp="1"/>
          </p:cNvSpPr>
          <p:nvPr>
            <p:ph type="sldNum" sz="quarter" idx="12"/>
          </p:nvPr>
        </p:nvSpPr>
        <p:spPr/>
        <p:txBody>
          <a:bodyPr/>
          <a:lstStyle/>
          <a:p>
            <a:fld id="{506414DB-A8E4-F441-AE2B-1CF7F6F991BF}" type="slidenum">
              <a:rPr lang="en-US" smtClean="0"/>
              <a:t>‹#›</a:t>
            </a:fld>
            <a:endParaRPr lang="en-US"/>
          </a:p>
        </p:txBody>
      </p:sp>
    </p:spTree>
    <p:extLst>
      <p:ext uri="{BB962C8B-B14F-4D97-AF65-F5344CB8AC3E}">
        <p14:creationId xmlns:p14="http://schemas.microsoft.com/office/powerpoint/2010/main" val="1175204161"/>
      </p:ext>
    </p:extLst>
  </p:cSld>
  <p:clrMapOvr>
    <a:masterClrMapping/>
  </p:clrMapOvr>
  <p:extLst mod="1">
    <p:ext uri="{DCECCB84-F9BA-43D5-87BE-67443E8EF086}">
      <p15:sldGuideLst xmlns:p15="http://schemas.microsoft.com/office/powerpoint/2012/main">
        <p15:guide id="1" orient="horz" pos="360" userDrawn="1">
          <p15:clr>
            <a:srgbClr val="FBAE40"/>
          </p15:clr>
        </p15:guide>
        <p15:guide id="2" pos="28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Head/Body - 2 column">
    <p:spTree>
      <p:nvGrpSpPr>
        <p:cNvPr id="1" name=""/>
        <p:cNvGrpSpPr/>
        <p:nvPr/>
      </p:nvGrpSpPr>
      <p:grpSpPr>
        <a:xfrm>
          <a:off x="0" y="0"/>
          <a:ext cx="0" cy="0"/>
          <a:chOff x="0" y="0"/>
          <a:chExt cx="0" cy="0"/>
        </a:xfrm>
      </p:grpSpPr>
      <p:sp>
        <p:nvSpPr>
          <p:cNvPr id="2" name="Title 1"/>
          <p:cNvSpPr>
            <a:spLocks noGrp="1"/>
          </p:cNvSpPr>
          <p:nvPr>
            <p:ph type="title"/>
          </p:nvPr>
        </p:nvSpPr>
        <p:spPr>
          <a:xfrm>
            <a:off x="640080" y="640080"/>
            <a:ext cx="7909560" cy="1143000"/>
          </a:xfrm>
          <a:prstGeom prst="rect">
            <a:avLst/>
          </a:prstGeom>
        </p:spPr>
        <p:txBody>
          <a:bodyPr anchor="b" anchorCtr="0"/>
          <a:lstStyle>
            <a:lvl1pPr>
              <a:lnSpc>
                <a:spcPct val="80000"/>
              </a:lnSpc>
              <a:defRPr sz="3600">
                <a:solidFill>
                  <a:srgbClr val="888888"/>
                </a:solidFill>
              </a:defRPr>
            </a:lvl1pPr>
          </a:lstStyle>
          <a:p>
            <a:r>
              <a:rPr lang="en-US" smtClean="0"/>
              <a:t>Click to edit Master title style</a:t>
            </a:r>
            <a:endParaRPr lang="en-US" dirty="0"/>
          </a:p>
        </p:txBody>
      </p:sp>
      <p:sp>
        <p:nvSpPr>
          <p:cNvPr id="3" name="Content Placeholder 2"/>
          <p:cNvSpPr>
            <a:spLocks noGrp="1"/>
          </p:cNvSpPr>
          <p:nvPr>
            <p:ph idx="1" hasCustomPrompt="1"/>
          </p:nvPr>
        </p:nvSpPr>
        <p:spPr>
          <a:xfrm>
            <a:off x="640080" y="1965960"/>
            <a:ext cx="7909560" cy="4114800"/>
          </a:xfrm>
          <a:prstGeom prst="rect">
            <a:avLst/>
          </a:prstGeom>
        </p:spPr>
        <p:txBody>
          <a:bodyPr numCol="2" spcCol="365760"/>
          <a:lstStyle>
            <a:lvl1pPr marL="0" marR="0" indent="0" algn="l" defTabSz="685800" rtl="0" eaLnBrk="1" fontAlgn="auto" latinLnBrk="0" hangingPunct="1">
              <a:lnSpc>
                <a:spcPct val="100000"/>
              </a:lnSpc>
              <a:spcBef>
                <a:spcPts val="750"/>
              </a:spcBef>
              <a:spcAft>
                <a:spcPts val="600"/>
              </a:spcAft>
              <a:buClrTx/>
              <a:buSzTx/>
              <a:buFont typeface="Arial"/>
              <a:buNone/>
              <a:tabLst/>
              <a:defRPr baseline="0">
                <a:solidFill>
                  <a:srgbClr val="494949"/>
                </a:solidFill>
              </a:defRPr>
            </a:lvl1pPr>
          </a:lstStyle>
          <a:p>
            <a:pPr lvl="0"/>
            <a:r>
              <a:rPr lang="en-US" dirty="0" smtClean="0"/>
              <a:t>Click to edit Master text styles. Placeholder text goes here.</a:t>
            </a:r>
          </a:p>
          <a:p>
            <a:pPr marL="0" marR="0" lvl="0" indent="0" algn="l" defTabSz="685800" rtl="0" eaLnBrk="1" fontAlgn="auto" latinLnBrk="0" hangingPunct="1">
              <a:lnSpc>
                <a:spcPct val="100000"/>
              </a:lnSpc>
              <a:spcBef>
                <a:spcPts val="750"/>
              </a:spcBef>
              <a:spcAft>
                <a:spcPts val="600"/>
              </a:spcAft>
              <a:buClrTx/>
              <a:buSzTx/>
              <a:buFont typeface="Arial"/>
              <a:buNone/>
              <a:tabLst/>
              <a:defRPr/>
            </a:pPr>
            <a:r>
              <a:rPr lang="en-US" dirty="0" smtClean="0"/>
              <a:t>Placeholder text goes here. Placeholder text goes here. Placeholder text goes here. Placeholder text goes here. Placeholder text goes here.</a:t>
            </a:r>
          </a:p>
          <a:p>
            <a:pPr marL="0" marR="0" lvl="0" indent="0" algn="l" defTabSz="685800" rtl="0" eaLnBrk="1" fontAlgn="auto" latinLnBrk="0" hangingPunct="1">
              <a:lnSpc>
                <a:spcPct val="100000"/>
              </a:lnSpc>
              <a:spcBef>
                <a:spcPts val="750"/>
              </a:spcBef>
              <a:spcAft>
                <a:spcPts val="600"/>
              </a:spcAft>
              <a:buClrTx/>
              <a:buSzTx/>
              <a:buFont typeface="Arial"/>
              <a:buNone/>
              <a:tabLst/>
              <a:defRPr/>
            </a:pPr>
            <a:r>
              <a:rPr lang="en-US" dirty="0" smtClean="0"/>
              <a:t>Placeholder text goes here. Placeholder text goes here. Placeholder text goes here.</a:t>
            </a:r>
          </a:p>
          <a:p>
            <a:pPr lvl="0"/>
            <a:r>
              <a:rPr lang="en-US" dirty="0" smtClean="0"/>
              <a:t>Click to edit Master text styles. Placeholder text goes here.</a:t>
            </a:r>
          </a:p>
          <a:p>
            <a:pPr marL="0" marR="0" lvl="0" indent="0" algn="l" defTabSz="685800" rtl="0" eaLnBrk="1" fontAlgn="auto" latinLnBrk="0" hangingPunct="1">
              <a:lnSpc>
                <a:spcPct val="100000"/>
              </a:lnSpc>
              <a:spcBef>
                <a:spcPts val="750"/>
              </a:spcBef>
              <a:spcAft>
                <a:spcPts val="600"/>
              </a:spcAft>
              <a:buClrTx/>
              <a:buSzTx/>
              <a:buFont typeface="Arial"/>
              <a:buNone/>
              <a:tabLst/>
              <a:defRPr/>
            </a:pPr>
            <a:r>
              <a:rPr lang="en-US" dirty="0" smtClean="0"/>
              <a:t>Placeholder text goes here. Placeholder text goes here. Placeholder text goes here. Placeholder text goes here. Placeholder text goes here.</a:t>
            </a:r>
          </a:p>
          <a:p>
            <a:pPr marL="0" marR="0" lvl="0" indent="0" algn="l" defTabSz="685800" rtl="0" eaLnBrk="1" fontAlgn="auto" latinLnBrk="0" hangingPunct="1">
              <a:lnSpc>
                <a:spcPct val="100000"/>
              </a:lnSpc>
              <a:spcBef>
                <a:spcPts val="750"/>
              </a:spcBef>
              <a:spcAft>
                <a:spcPts val="600"/>
              </a:spcAft>
              <a:buClrTx/>
              <a:buSzTx/>
              <a:buFont typeface="Arial"/>
              <a:buNone/>
              <a:tabLst/>
              <a:defRPr/>
            </a:pPr>
            <a:r>
              <a:rPr lang="en-US" dirty="0" smtClean="0"/>
              <a:t>Placeholder text goes here. Placeholder text goes here. Placeholder text goes here.</a:t>
            </a:r>
          </a:p>
          <a:p>
            <a:pPr lvl="0"/>
            <a:r>
              <a:rPr lang="en-US" dirty="0" smtClean="0"/>
              <a:t> </a:t>
            </a:r>
          </a:p>
          <a:p>
            <a:pPr lvl="0"/>
            <a:endParaRPr lang="en-US" dirty="0" smtClean="0"/>
          </a:p>
        </p:txBody>
      </p:sp>
      <p:sp>
        <p:nvSpPr>
          <p:cNvPr id="6" name="Slide Number Placeholder 5"/>
          <p:cNvSpPr>
            <a:spLocks noGrp="1"/>
          </p:cNvSpPr>
          <p:nvPr>
            <p:ph type="sldNum" sz="quarter" idx="12"/>
          </p:nvPr>
        </p:nvSpPr>
        <p:spPr/>
        <p:txBody>
          <a:bodyPr/>
          <a:lstStyle/>
          <a:p>
            <a:fld id="{506414DB-A8E4-F441-AE2B-1CF7F6F991BF}" type="slidenum">
              <a:rPr lang="en-US" smtClean="0"/>
              <a:t>‹#›</a:t>
            </a:fld>
            <a:endParaRPr lang="en-US"/>
          </a:p>
        </p:txBody>
      </p:sp>
    </p:spTree>
    <p:extLst>
      <p:ext uri="{BB962C8B-B14F-4D97-AF65-F5344CB8AC3E}">
        <p14:creationId xmlns:p14="http://schemas.microsoft.com/office/powerpoint/2010/main" val="7351678"/>
      </p:ext>
    </p:extLst>
  </p:cSld>
  <p:clrMapOvr>
    <a:masterClrMapping/>
  </p:clrMapOvr>
  <p:extLst mod="1">
    <p:ext uri="{DCECCB84-F9BA-43D5-87BE-67443E8EF086}">
      <p15:sldGuideLst xmlns:p15="http://schemas.microsoft.com/office/powerpoint/2012/main">
        <p15:guide id="1" orient="horz" pos="1008" userDrawn="1">
          <p15:clr>
            <a:srgbClr val="FBAE40"/>
          </p15:clr>
        </p15:guide>
        <p15:guide id="2" pos="288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ead/3-level bullets">
    <p:spTree>
      <p:nvGrpSpPr>
        <p:cNvPr id="1" name=""/>
        <p:cNvGrpSpPr/>
        <p:nvPr/>
      </p:nvGrpSpPr>
      <p:grpSpPr>
        <a:xfrm>
          <a:off x="0" y="0"/>
          <a:ext cx="0" cy="0"/>
          <a:chOff x="0" y="0"/>
          <a:chExt cx="0" cy="0"/>
        </a:xfrm>
      </p:grpSpPr>
      <p:sp>
        <p:nvSpPr>
          <p:cNvPr id="2" name="Title 1"/>
          <p:cNvSpPr>
            <a:spLocks noGrp="1"/>
          </p:cNvSpPr>
          <p:nvPr>
            <p:ph type="title"/>
          </p:nvPr>
        </p:nvSpPr>
        <p:spPr>
          <a:xfrm>
            <a:off x="640080" y="640080"/>
            <a:ext cx="7909560" cy="1143000"/>
          </a:xfrm>
          <a:prstGeom prst="rect">
            <a:avLst/>
          </a:prstGeom>
        </p:spPr>
        <p:txBody>
          <a:bodyPr anchor="b" anchorCtr="0"/>
          <a:lstStyle>
            <a:lvl1pPr>
              <a:lnSpc>
                <a:spcPct val="80000"/>
              </a:lnSpc>
              <a:defRPr sz="3600">
                <a:solidFill>
                  <a:srgbClr val="888888"/>
                </a:solidFill>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a:lstStyle/>
          <a:p>
            <a:fld id="{506414DB-A8E4-F441-AE2B-1CF7F6F991BF}" type="slidenum">
              <a:rPr lang="en-US" smtClean="0"/>
              <a:t>‹#›</a:t>
            </a:fld>
            <a:endParaRPr lang="en-US"/>
          </a:p>
        </p:txBody>
      </p:sp>
      <p:sp>
        <p:nvSpPr>
          <p:cNvPr id="7" name="Text Placeholder 6"/>
          <p:cNvSpPr>
            <a:spLocks noGrp="1"/>
          </p:cNvSpPr>
          <p:nvPr>
            <p:ph type="body" sz="quarter" idx="13"/>
          </p:nvPr>
        </p:nvSpPr>
        <p:spPr>
          <a:xfrm>
            <a:off x="640080" y="1965960"/>
            <a:ext cx="7909560" cy="4114800"/>
          </a:xfrm>
          <a:prstGeom prst="rect">
            <a:avLst/>
          </a:prstGeom>
        </p:spPr>
        <p:txBody>
          <a:bodyPr/>
          <a:lstStyle>
            <a:lvl1pPr marL="285750" indent="-285750">
              <a:buFont typeface="Arial" charset="0"/>
              <a:buChar char="•"/>
              <a:defRPr>
                <a:solidFill>
                  <a:srgbClr val="494949"/>
                </a:solidFill>
              </a:defRPr>
            </a:lvl1pPr>
            <a:lvl2pPr marL="628650" indent="-285750">
              <a:buFont typeface="Arial" charset="0"/>
              <a:buChar char="•"/>
              <a:defRPr>
                <a:solidFill>
                  <a:srgbClr val="494949"/>
                </a:solidFill>
              </a:defRPr>
            </a:lvl2pPr>
            <a:lvl3pPr marL="971550" indent="-285750">
              <a:buFont typeface="Arial" charset="0"/>
              <a:buChar char="•"/>
              <a:defRPr>
                <a:solidFill>
                  <a:srgbClr val="494949"/>
                </a:solidFill>
              </a:defRPr>
            </a:lvl3pPr>
            <a:lvl4pPr marL="1200150" indent="-171450">
              <a:buFont typeface="Arial" charset="0"/>
              <a:buChar char="•"/>
              <a:defRPr/>
            </a:lvl4pPr>
            <a:lvl5pPr marL="1543050" indent="-171450">
              <a:buFont typeface="Arial" charset="0"/>
              <a:buChar char="•"/>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868679564"/>
      </p:ext>
    </p:extLst>
  </p:cSld>
  <p:clrMapOvr>
    <a:masterClrMapping/>
  </p:clrMapOvr>
  <p:extLst mod="1">
    <p:ext uri="{DCECCB84-F9BA-43D5-87BE-67443E8EF086}">
      <p15:sldGuideLst xmlns:p15="http://schemas.microsoft.com/office/powerpoint/2012/main">
        <p15:guide id="1" orient="horz" pos="1008" userDrawn="1">
          <p15:clr>
            <a:srgbClr val="FBAE40"/>
          </p15:clr>
        </p15:guide>
        <p15:guide id="2" pos="288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Numbered List">
    <p:spTree>
      <p:nvGrpSpPr>
        <p:cNvPr id="1" name=""/>
        <p:cNvGrpSpPr/>
        <p:nvPr/>
      </p:nvGrpSpPr>
      <p:grpSpPr>
        <a:xfrm>
          <a:off x="0" y="0"/>
          <a:ext cx="0" cy="0"/>
          <a:chOff x="0" y="0"/>
          <a:chExt cx="0" cy="0"/>
        </a:xfrm>
      </p:grpSpPr>
      <p:sp>
        <p:nvSpPr>
          <p:cNvPr id="2" name="Title 1"/>
          <p:cNvSpPr>
            <a:spLocks noGrp="1"/>
          </p:cNvSpPr>
          <p:nvPr>
            <p:ph type="title"/>
          </p:nvPr>
        </p:nvSpPr>
        <p:spPr>
          <a:xfrm>
            <a:off x="640080" y="640078"/>
            <a:ext cx="7909560" cy="1143000"/>
          </a:xfrm>
          <a:prstGeom prst="rect">
            <a:avLst/>
          </a:prstGeom>
        </p:spPr>
        <p:txBody>
          <a:bodyPr anchor="b" anchorCtr="0"/>
          <a:lstStyle>
            <a:lvl1pPr>
              <a:lnSpc>
                <a:spcPct val="80000"/>
              </a:lnSpc>
              <a:defRPr sz="3600">
                <a:solidFill>
                  <a:srgbClr val="888888"/>
                </a:solidFill>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a:lstStyle/>
          <a:p>
            <a:fld id="{506414DB-A8E4-F441-AE2B-1CF7F6F991BF}" type="slidenum">
              <a:rPr lang="en-US" smtClean="0"/>
              <a:t>‹#›</a:t>
            </a:fld>
            <a:endParaRPr lang="en-US"/>
          </a:p>
        </p:txBody>
      </p:sp>
      <p:sp>
        <p:nvSpPr>
          <p:cNvPr id="7" name="Text Placeholder 6"/>
          <p:cNvSpPr>
            <a:spLocks noGrp="1"/>
          </p:cNvSpPr>
          <p:nvPr>
            <p:ph type="body" sz="quarter" idx="13" hasCustomPrompt="1"/>
          </p:nvPr>
        </p:nvSpPr>
        <p:spPr>
          <a:xfrm>
            <a:off x="640080" y="1965960"/>
            <a:ext cx="7909560" cy="4114800"/>
          </a:xfrm>
          <a:prstGeom prst="rect">
            <a:avLst/>
          </a:prstGeom>
        </p:spPr>
        <p:txBody>
          <a:bodyPr/>
          <a:lstStyle>
            <a:lvl1pPr marL="342900" indent="-342900">
              <a:buFont typeface="+mj-lt"/>
              <a:buAutoNum type="arabicPeriod"/>
              <a:defRPr baseline="0">
                <a:solidFill>
                  <a:srgbClr val="494949"/>
                </a:solidFill>
              </a:defRPr>
            </a:lvl1pPr>
            <a:lvl2pPr marL="628650" indent="-285750">
              <a:buFont typeface="Arial" charset="0"/>
              <a:buChar char="•"/>
              <a:defRPr/>
            </a:lvl2pPr>
            <a:lvl3pPr marL="971550" indent="-285750">
              <a:buFont typeface="Arial" charset="0"/>
              <a:buChar char="•"/>
              <a:defRPr/>
            </a:lvl3pPr>
            <a:lvl4pPr marL="1200150" indent="-171450">
              <a:buFont typeface="Arial" charset="0"/>
              <a:buChar char="•"/>
              <a:defRPr/>
            </a:lvl4pPr>
            <a:lvl5pPr marL="1543050" indent="-171450">
              <a:buFont typeface="Arial" charset="0"/>
              <a:buChar char="•"/>
              <a:defRPr/>
            </a:lvl5pPr>
          </a:lstStyle>
          <a:p>
            <a:pPr marL="342900" marR="0" lvl="0" indent="-342900" algn="l" defTabSz="685800" rtl="0" eaLnBrk="1" fontAlgn="auto" latinLnBrk="0" hangingPunct="1">
              <a:lnSpc>
                <a:spcPct val="100000"/>
              </a:lnSpc>
              <a:spcBef>
                <a:spcPts val="750"/>
              </a:spcBef>
              <a:spcAft>
                <a:spcPts val="0"/>
              </a:spcAft>
              <a:buClrTx/>
              <a:buSzTx/>
              <a:tabLst/>
              <a:defRPr/>
            </a:pPr>
            <a:r>
              <a:rPr lang="en-US" dirty="0" smtClean="0"/>
              <a:t>Numbered bullets here.</a:t>
            </a:r>
          </a:p>
          <a:p>
            <a:pPr marL="342900" marR="0" lvl="0" indent="-342900" algn="l" defTabSz="685800" rtl="0" eaLnBrk="1" fontAlgn="auto" latinLnBrk="0" hangingPunct="1">
              <a:lnSpc>
                <a:spcPct val="100000"/>
              </a:lnSpc>
              <a:spcBef>
                <a:spcPts val="750"/>
              </a:spcBef>
              <a:spcAft>
                <a:spcPts val="0"/>
              </a:spcAft>
              <a:buClrTx/>
              <a:buSzTx/>
              <a:tabLst/>
              <a:defRPr/>
            </a:pPr>
            <a:r>
              <a:rPr lang="en-US" dirty="0" smtClean="0"/>
              <a:t>Numbered bullets here.</a:t>
            </a:r>
          </a:p>
          <a:p>
            <a:pPr marL="342900" marR="0" lvl="0" indent="-342900" algn="l" defTabSz="685800" rtl="0" eaLnBrk="1" fontAlgn="auto" latinLnBrk="0" hangingPunct="1">
              <a:lnSpc>
                <a:spcPct val="100000"/>
              </a:lnSpc>
              <a:spcBef>
                <a:spcPts val="750"/>
              </a:spcBef>
              <a:spcAft>
                <a:spcPts val="0"/>
              </a:spcAft>
              <a:buClrTx/>
              <a:buSzTx/>
              <a:tabLst/>
              <a:defRPr/>
            </a:pPr>
            <a:r>
              <a:rPr lang="en-US" dirty="0" smtClean="0"/>
              <a:t>Numbered bullets here.</a:t>
            </a:r>
          </a:p>
        </p:txBody>
      </p:sp>
    </p:spTree>
    <p:extLst>
      <p:ext uri="{BB962C8B-B14F-4D97-AF65-F5344CB8AC3E}">
        <p14:creationId xmlns:p14="http://schemas.microsoft.com/office/powerpoint/2010/main" val="1763524905"/>
      </p:ext>
    </p:extLst>
  </p:cSld>
  <p:clrMapOvr>
    <a:masterClrMapping/>
  </p:clrMapOvr>
  <p:extLst mod="1">
    <p:ext uri="{DCECCB84-F9BA-43D5-87BE-67443E8EF086}">
      <p15:sldGuideLst xmlns:p15="http://schemas.microsoft.com/office/powerpoint/2012/main">
        <p15:guide id="1" orient="horz" pos="1008" userDrawn="1">
          <p15:clr>
            <a:srgbClr val="FBAE40"/>
          </p15:clr>
        </p15:guide>
        <p15:guide id="2" pos="288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Head/Double content">
    <p:spTree>
      <p:nvGrpSpPr>
        <p:cNvPr id="1" name=""/>
        <p:cNvGrpSpPr/>
        <p:nvPr/>
      </p:nvGrpSpPr>
      <p:grpSpPr>
        <a:xfrm>
          <a:off x="0" y="0"/>
          <a:ext cx="0" cy="0"/>
          <a:chOff x="0" y="0"/>
          <a:chExt cx="0" cy="0"/>
        </a:xfrm>
      </p:grpSpPr>
      <p:sp>
        <p:nvSpPr>
          <p:cNvPr id="2" name="Title 1"/>
          <p:cNvSpPr>
            <a:spLocks noGrp="1"/>
          </p:cNvSpPr>
          <p:nvPr>
            <p:ph type="title"/>
          </p:nvPr>
        </p:nvSpPr>
        <p:spPr>
          <a:xfrm>
            <a:off x="640080" y="640080"/>
            <a:ext cx="7909560" cy="1143000"/>
          </a:xfrm>
          <a:prstGeom prst="rect">
            <a:avLst/>
          </a:prstGeom>
        </p:spPr>
        <p:txBody>
          <a:bodyPr anchor="b" anchorCtr="0"/>
          <a:lstStyle>
            <a:lvl1pPr>
              <a:defRPr sz="3600">
                <a:solidFill>
                  <a:srgbClr val="888888"/>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640080" y="1965960"/>
            <a:ext cx="3886200" cy="4114800"/>
          </a:xfrm>
          <a:prstGeom prst="rect">
            <a:avLst/>
          </a:prstGeom>
        </p:spPr>
        <p:txBody>
          <a:bodyPr/>
          <a:lstStyle>
            <a:lvl1pPr>
              <a:defRPr>
                <a:solidFill>
                  <a:srgbClr val="494949"/>
                </a:solidFill>
              </a:defRPr>
            </a:lvl1pPr>
            <a:lvl2pPr>
              <a:defRPr>
                <a:solidFill>
                  <a:srgbClr val="494949"/>
                </a:solidFill>
              </a:defRPr>
            </a:lvl2pPr>
            <a:lvl3pPr>
              <a:defRPr>
                <a:solidFill>
                  <a:srgbClr val="494949"/>
                </a:solidFill>
              </a:defRPr>
            </a:lvl3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half" idx="2"/>
          </p:nvPr>
        </p:nvSpPr>
        <p:spPr>
          <a:xfrm>
            <a:off x="4663440" y="1965960"/>
            <a:ext cx="3886200" cy="4114800"/>
          </a:xfrm>
          <a:prstGeom prst="rect">
            <a:avLst/>
          </a:prstGeom>
        </p:spPr>
        <p:txBody>
          <a:bodyPr/>
          <a:lstStyle>
            <a:lvl1pPr>
              <a:defRPr>
                <a:solidFill>
                  <a:srgbClr val="494949"/>
                </a:solidFill>
              </a:defRPr>
            </a:lvl1pPr>
            <a:lvl2pPr>
              <a:defRPr>
                <a:solidFill>
                  <a:srgbClr val="494949"/>
                </a:solidFill>
              </a:defRPr>
            </a:lvl2pPr>
            <a:lvl3pPr>
              <a:defRPr>
                <a:solidFill>
                  <a:srgbClr val="494949"/>
                </a:solidFill>
              </a:defRPr>
            </a:lvl3pPr>
          </a:lstStyle>
          <a:p>
            <a:pPr lvl="0"/>
            <a:r>
              <a:rPr lang="en-US" smtClean="0"/>
              <a:t>Click to edit Master text styles</a:t>
            </a:r>
          </a:p>
          <a:p>
            <a:pPr lvl="1"/>
            <a:r>
              <a:rPr lang="en-US" smtClean="0"/>
              <a:t>Second level</a:t>
            </a:r>
          </a:p>
          <a:p>
            <a:pPr lvl="2"/>
            <a:r>
              <a:rPr lang="en-US" smtClean="0"/>
              <a:t>Third level</a:t>
            </a:r>
          </a:p>
        </p:txBody>
      </p:sp>
      <p:sp>
        <p:nvSpPr>
          <p:cNvPr id="7" name="Slide Number Placeholder 6"/>
          <p:cNvSpPr>
            <a:spLocks noGrp="1"/>
          </p:cNvSpPr>
          <p:nvPr>
            <p:ph type="sldNum" sz="quarter" idx="12"/>
          </p:nvPr>
        </p:nvSpPr>
        <p:spPr/>
        <p:txBody>
          <a:bodyPr/>
          <a:lstStyle/>
          <a:p>
            <a:fld id="{506414DB-A8E4-F441-AE2B-1CF7F6F991BF}" type="slidenum">
              <a:rPr lang="en-US" smtClean="0"/>
              <a:t>‹#›</a:t>
            </a:fld>
            <a:endParaRPr lang="en-US"/>
          </a:p>
        </p:txBody>
      </p:sp>
    </p:spTree>
    <p:extLst>
      <p:ext uri="{BB962C8B-B14F-4D97-AF65-F5344CB8AC3E}">
        <p14:creationId xmlns:p14="http://schemas.microsoft.com/office/powerpoint/2010/main" val="6917819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7357533" y="6441021"/>
            <a:ext cx="1183218" cy="228600"/>
          </a:xfrm>
          <a:prstGeom prst="rect">
            <a:avLst/>
          </a:prstGeom>
        </p:spPr>
        <p:txBody>
          <a:bodyPr vert="horz" lIns="91440" tIns="45720" rIns="91440" bIns="45720" rtlCol="0" anchor="ctr"/>
          <a:lstStyle>
            <a:lvl1pPr algn="r">
              <a:defRPr sz="900">
                <a:solidFill>
                  <a:schemeClr val="tx1">
                    <a:tint val="75000"/>
                  </a:schemeClr>
                </a:solidFill>
              </a:defRPr>
            </a:lvl1pPr>
          </a:lstStyle>
          <a:p>
            <a:fld id="{506414DB-A8E4-F441-AE2B-1CF7F6F991BF}" type="slidenum">
              <a:rPr lang="en-US" smtClean="0"/>
              <a:t>‹#›</a:t>
            </a:fld>
            <a:endParaRPr lang="en-US" dirty="0"/>
          </a:p>
        </p:txBody>
      </p:sp>
      <p:sp>
        <p:nvSpPr>
          <p:cNvPr id="7" name="Rectangle 6"/>
          <p:cNvSpPr/>
          <p:nvPr userDrawn="1"/>
        </p:nvSpPr>
        <p:spPr>
          <a:xfrm>
            <a:off x="0" y="0"/>
            <a:ext cx="9144000"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userDrawn="1"/>
        </p:nvSpPr>
        <p:spPr>
          <a:xfrm>
            <a:off x="829730" y="6441021"/>
            <a:ext cx="2286000" cy="215444"/>
          </a:xfrm>
          <a:prstGeom prst="rect">
            <a:avLst/>
          </a:prstGeom>
          <a:noFill/>
        </p:spPr>
        <p:txBody>
          <a:bodyPr wrap="square" rtlCol="0">
            <a:spAutoFit/>
          </a:bodyPr>
          <a:lstStyle/>
          <a:p>
            <a:r>
              <a:rPr lang="en-US" sz="800" dirty="0" smtClean="0">
                <a:solidFill>
                  <a:srgbClr val="898989"/>
                </a:solidFill>
              </a:rPr>
              <a:t>CONSULTATION</a:t>
            </a:r>
            <a:endParaRPr lang="en-US" sz="800" dirty="0">
              <a:solidFill>
                <a:srgbClr val="898989"/>
              </a:solidFill>
            </a:endParaRPr>
          </a:p>
        </p:txBody>
      </p:sp>
      <p:sp>
        <p:nvSpPr>
          <p:cNvPr id="2" name="TextBox 1"/>
          <p:cNvSpPr txBox="1"/>
          <p:nvPr userDrawn="1"/>
        </p:nvSpPr>
        <p:spPr>
          <a:xfrm>
            <a:off x="3031236" y="6441021"/>
            <a:ext cx="3081528" cy="228600"/>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solidFill>
                  <a:schemeClr val="bg1">
                    <a:lumMod val="50000"/>
                  </a:schemeClr>
                </a:solidFill>
              </a:rPr>
              <a:t>© 2016 SHRM. All rights reserved.</a:t>
            </a:r>
          </a:p>
          <a:p>
            <a:endParaRPr lang="en-US" dirty="0"/>
          </a:p>
        </p:txBody>
      </p:sp>
      <p:pic>
        <p:nvPicPr>
          <p:cNvPr id="3" name="Picture 2"/>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650008" y="6420115"/>
            <a:ext cx="200447" cy="237894"/>
          </a:xfrm>
          <a:prstGeom prst="rect">
            <a:avLst/>
          </a:prstGeom>
        </p:spPr>
      </p:pic>
    </p:spTree>
    <p:extLst>
      <p:ext uri="{BB962C8B-B14F-4D97-AF65-F5344CB8AC3E}">
        <p14:creationId xmlns:p14="http://schemas.microsoft.com/office/powerpoint/2010/main" val="1437075805"/>
      </p:ext>
    </p:extLst>
  </p:cSld>
  <p:clrMap bg1="lt1" tx1="dk1" bg2="lt2" tx2="dk2" accent1="accent1" accent2="accent2" accent3="accent3" accent4="accent4" accent5="accent5" accent6="accent6" hlink="hlink" folHlink="folHlink"/>
  <p:sldLayoutIdLst>
    <p:sldLayoutId id="2147483680" r:id="rId1"/>
    <p:sldLayoutId id="2147483654" r:id="rId2"/>
    <p:sldLayoutId id="2147483649" r:id="rId3"/>
    <p:sldLayoutId id="2147483655" r:id="rId4"/>
    <p:sldLayoutId id="2147483650" r:id="rId5"/>
    <p:sldLayoutId id="2147483670" r:id="rId6"/>
    <p:sldLayoutId id="2147483671" r:id="rId7"/>
    <p:sldLayoutId id="2147483673" r:id="rId8"/>
    <p:sldLayoutId id="2147483674" r:id="rId9"/>
    <p:sldLayoutId id="2147483675" r:id="rId10"/>
    <p:sldLayoutId id="2147483676" r:id="rId11"/>
    <p:sldLayoutId id="2147483677" r:id="rId12"/>
    <p:sldLayoutId id="2147483678" r:id="rId13"/>
    <p:sldLayoutId id="2147483681" r:id="rId14"/>
    <p:sldLayoutId id="2147483682" r:id="rId15"/>
  </p:sldLayoutIdLst>
  <p:txStyles>
    <p:titleStyle>
      <a:lvl1pPr algn="l" defTabSz="685800" rtl="0" eaLnBrk="1" latinLnBrk="0" hangingPunct="1">
        <a:lnSpc>
          <a:spcPct val="80000"/>
        </a:lnSpc>
        <a:spcBef>
          <a:spcPct val="0"/>
        </a:spcBef>
        <a:buNone/>
        <a:defRPr sz="4200" b="1" i="0" kern="1200" baseline="0">
          <a:solidFill>
            <a:srgbClr val="A6A6A6"/>
          </a:solidFill>
          <a:latin typeface="Arial" charset="0"/>
          <a:ea typeface="+mj-ea"/>
          <a:cs typeface="+mj-cs"/>
        </a:defRPr>
      </a:lvl1pPr>
    </p:titleStyle>
    <p:bodyStyle>
      <a:lvl1pPr marL="0" marR="0" indent="0" algn="l" defTabSz="685800" rtl="0" eaLnBrk="1" fontAlgn="auto" latinLnBrk="0" hangingPunct="1">
        <a:lnSpc>
          <a:spcPct val="100000"/>
        </a:lnSpc>
        <a:spcBef>
          <a:spcPts val="750"/>
        </a:spcBef>
        <a:spcAft>
          <a:spcPts val="0"/>
        </a:spcAft>
        <a:buClrTx/>
        <a:buSzTx/>
        <a:buFont typeface="Arial"/>
        <a:buNone/>
        <a:tabLst/>
        <a:defRPr sz="1800" kern="1200" baseline="0">
          <a:solidFill>
            <a:srgbClr val="595959"/>
          </a:solidFill>
          <a:latin typeface="+mn-lt"/>
          <a:ea typeface="+mn-ea"/>
          <a:cs typeface="+mn-cs"/>
        </a:defRPr>
      </a:lvl1pPr>
      <a:lvl2pPr marL="342900" marR="0" indent="0" algn="l" defTabSz="685800" rtl="0" eaLnBrk="1" fontAlgn="auto" latinLnBrk="0" hangingPunct="1">
        <a:lnSpc>
          <a:spcPct val="90000"/>
        </a:lnSpc>
        <a:spcBef>
          <a:spcPts val="375"/>
        </a:spcBef>
        <a:spcAft>
          <a:spcPts val="0"/>
        </a:spcAft>
        <a:buClrTx/>
        <a:buSzTx/>
        <a:buFont typeface="Courier New" charset="0"/>
        <a:buNone/>
        <a:tabLst/>
        <a:defRPr sz="1800" kern="1200">
          <a:solidFill>
            <a:srgbClr val="595959"/>
          </a:solidFill>
          <a:latin typeface="+mn-lt"/>
          <a:ea typeface="+mn-ea"/>
          <a:cs typeface="+mn-cs"/>
        </a:defRPr>
      </a:lvl2pPr>
      <a:lvl3pPr marL="685800" indent="0" algn="l" defTabSz="685800" rtl="0" eaLnBrk="1" latinLnBrk="0" hangingPunct="1">
        <a:lnSpc>
          <a:spcPct val="90000"/>
        </a:lnSpc>
        <a:spcBef>
          <a:spcPts val="375"/>
        </a:spcBef>
        <a:buFont typeface="Arial" charset="0"/>
        <a:buNone/>
        <a:defRPr sz="1500" kern="1200">
          <a:solidFill>
            <a:srgbClr val="595959"/>
          </a:solidFill>
          <a:latin typeface="+mn-lt"/>
          <a:ea typeface="+mn-ea"/>
          <a:cs typeface="+mn-cs"/>
        </a:defRPr>
      </a:lvl3pPr>
      <a:lvl4pPr marL="1200150" indent="-171450" algn="l" defTabSz="685800" rtl="0" eaLnBrk="1" latinLnBrk="0" hangingPunct="1">
        <a:lnSpc>
          <a:spcPct val="90000"/>
        </a:lnSpc>
        <a:spcBef>
          <a:spcPts val="375"/>
        </a:spcBef>
        <a:buFont typeface="Courier New" charset="0"/>
        <a:buChar char="o"/>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Setting Goals and Objectives</a:t>
            </a:r>
            <a:endParaRPr lang="en-US" dirty="0"/>
          </a:p>
        </p:txBody>
      </p:sp>
      <p:sp>
        <p:nvSpPr>
          <p:cNvPr id="3" name="Text Placeholder 2"/>
          <p:cNvSpPr>
            <a:spLocks noGrp="1"/>
          </p:cNvSpPr>
          <p:nvPr>
            <p:ph type="body" sz="quarter" idx="10"/>
          </p:nvPr>
        </p:nvSpPr>
        <p:spPr/>
        <p:txBody>
          <a:bodyPr/>
          <a:lstStyle/>
          <a:p>
            <a:r>
              <a:rPr lang="en-US" smtClean="0"/>
              <a:t>August 2016</a:t>
            </a:r>
            <a:endParaRPr lang="en-US"/>
          </a:p>
        </p:txBody>
      </p:sp>
    </p:spTree>
    <p:extLst>
      <p:ext uri="{BB962C8B-B14F-4D97-AF65-F5344CB8AC3E}">
        <p14:creationId xmlns:p14="http://schemas.microsoft.com/office/powerpoint/2010/main" val="7621793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2"/>
          <p:cNvSpPr>
            <a:spLocks noGrp="1" noChangeArrowheads="1"/>
          </p:cNvSpPr>
          <p:nvPr>
            <p:ph type="title"/>
          </p:nvPr>
        </p:nvSpPr>
        <p:spPr/>
        <p:txBody>
          <a:bodyPr/>
          <a:lstStyle/>
          <a:p>
            <a:pPr eaLnBrk="1" hangingPunct="1"/>
            <a:r>
              <a:rPr lang="en-US" dirty="0">
                <a:latin typeface="Arial" charset="0"/>
              </a:rPr>
              <a:t>SMART Objectives</a:t>
            </a:r>
          </a:p>
        </p:txBody>
      </p:sp>
      <p:sp>
        <p:nvSpPr>
          <p:cNvPr id="13316" name="Rectangle 3"/>
          <p:cNvSpPr>
            <a:spLocks noGrp="1" noChangeArrowheads="1"/>
          </p:cNvSpPr>
          <p:nvPr>
            <p:ph idx="1"/>
          </p:nvPr>
        </p:nvSpPr>
        <p:spPr/>
        <p:txBody>
          <a:bodyPr/>
          <a:lstStyle/>
          <a:p>
            <a:pPr eaLnBrk="1" hangingPunct="1">
              <a:buFontTx/>
              <a:buNone/>
            </a:pPr>
            <a:r>
              <a:rPr lang="en-US" dirty="0">
                <a:latin typeface="Arial" charset="0"/>
              </a:rPr>
              <a:t>At [Company Name], we set SMART objectives:</a:t>
            </a:r>
          </a:p>
          <a:p>
            <a:pPr lvl="3" eaLnBrk="1" hangingPunct="1">
              <a:buFontTx/>
              <a:buNone/>
            </a:pPr>
            <a:r>
              <a:rPr lang="en-US" sz="1800" i="1" dirty="0">
                <a:latin typeface="Arial" charset="0"/>
              </a:rPr>
              <a:t>S 	</a:t>
            </a:r>
            <a:r>
              <a:rPr lang="en-US" sz="1800" dirty="0">
                <a:latin typeface="Arial" charset="0"/>
              </a:rPr>
              <a:t>Specific</a:t>
            </a:r>
          </a:p>
          <a:p>
            <a:pPr lvl="3" eaLnBrk="1" hangingPunct="1">
              <a:buFontTx/>
              <a:buNone/>
            </a:pPr>
            <a:r>
              <a:rPr lang="en-US" sz="1800" i="1" dirty="0">
                <a:latin typeface="Arial" charset="0"/>
              </a:rPr>
              <a:t>M</a:t>
            </a:r>
            <a:r>
              <a:rPr lang="en-US" sz="1800" dirty="0">
                <a:latin typeface="Arial" charset="0"/>
              </a:rPr>
              <a:t> 	Measurable</a:t>
            </a:r>
          </a:p>
          <a:p>
            <a:pPr lvl="3" eaLnBrk="1" hangingPunct="1">
              <a:buFontTx/>
              <a:buNone/>
            </a:pPr>
            <a:r>
              <a:rPr lang="en-US" sz="1800" i="1" dirty="0">
                <a:latin typeface="Arial" charset="0"/>
              </a:rPr>
              <a:t>A </a:t>
            </a:r>
            <a:r>
              <a:rPr lang="en-US" sz="1800" dirty="0">
                <a:latin typeface="Arial" charset="0"/>
              </a:rPr>
              <a:t>	Achievable</a:t>
            </a:r>
          </a:p>
          <a:p>
            <a:pPr marL="1371600" lvl="3" indent="-342900" eaLnBrk="1" hangingPunct="1">
              <a:buFontTx/>
              <a:buNone/>
            </a:pPr>
            <a:r>
              <a:rPr lang="en-US" sz="1800" i="1" dirty="0">
                <a:latin typeface="Arial" charset="0"/>
              </a:rPr>
              <a:t>R</a:t>
            </a:r>
            <a:r>
              <a:rPr lang="en-US" sz="1800" dirty="0">
                <a:latin typeface="Arial" charset="0"/>
              </a:rPr>
              <a:t> 	Realistic</a:t>
            </a:r>
          </a:p>
          <a:p>
            <a:pPr lvl="3" eaLnBrk="1" hangingPunct="1">
              <a:buFontTx/>
              <a:buNone/>
            </a:pPr>
            <a:r>
              <a:rPr lang="en-US" sz="1800" i="1" dirty="0">
                <a:latin typeface="Arial" charset="0"/>
              </a:rPr>
              <a:t>T</a:t>
            </a:r>
            <a:r>
              <a:rPr lang="en-US" sz="1800" dirty="0">
                <a:latin typeface="Arial" charset="0"/>
              </a:rPr>
              <a:t> 	Time-oriented</a:t>
            </a:r>
          </a:p>
        </p:txBody>
      </p:sp>
      <p:sp>
        <p:nvSpPr>
          <p:cNvPr id="13314" name="Slide Number Placeholder 3"/>
          <p:cNvSpPr>
            <a:spLocks noGrp="1"/>
          </p:cNvSpPr>
          <p:nvPr>
            <p:ph type="sldNum" sz="quarter" idx="12"/>
          </p:nvPr>
        </p:nvSpPr>
        <p:spPr>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rgbClr val="283B6E"/>
                </a:solidFill>
                <a:latin typeface="Arial" charset="0"/>
                <a:ea typeface="ＭＳ Ｐゴシック" charset="0"/>
              </a:defRPr>
            </a:lvl1pPr>
            <a:lvl2pPr>
              <a:defRPr sz="1600">
                <a:solidFill>
                  <a:srgbClr val="283B6E"/>
                </a:solidFill>
                <a:latin typeface="Arial" charset="0"/>
                <a:ea typeface="ＭＳ Ｐゴシック" charset="0"/>
              </a:defRPr>
            </a:lvl2pPr>
            <a:lvl3pPr>
              <a:defRPr sz="1400">
                <a:solidFill>
                  <a:srgbClr val="283B6E"/>
                </a:solidFill>
                <a:latin typeface="Arial" charset="0"/>
                <a:ea typeface="ＭＳ Ｐゴシック" charset="0"/>
              </a:defRPr>
            </a:lvl3pPr>
            <a:lvl4pPr>
              <a:defRPr sz="1200">
                <a:solidFill>
                  <a:srgbClr val="283B6E"/>
                </a:solidFill>
                <a:latin typeface="Arial" charset="0"/>
                <a:ea typeface="ＭＳ Ｐゴシック" charset="0"/>
              </a:defRPr>
            </a:lvl4pPr>
            <a:lvl5pPr>
              <a:defRPr sz="1200">
                <a:solidFill>
                  <a:srgbClr val="283B6E"/>
                </a:solidFill>
                <a:latin typeface="Arial" charset="0"/>
                <a:ea typeface="ＭＳ Ｐゴシック" charset="0"/>
              </a:defRPr>
            </a:lvl5pPr>
            <a:lvl6pPr eaLnBrk="0" hangingPunct="0">
              <a:defRPr sz="1200">
                <a:solidFill>
                  <a:srgbClr val="283B6E"/>
                </a:solidFill>
                <a:latin typeface="Arial" charset="0"/>
                <a:ea typeface="ＭＳ Ｐゴシック" charset="0"/>
              </a:defRPr>
            </a:lvl6pPr>
            <a:lvl7pPr eaLnBrk="0" hangingPunct="0">
              <a:defRPr sz="1200">
                <a:solidFill>
                  <a:srgbClr val="283B6E"/>
                </a:solidFill>
                <a:latin typeface="Arial" charset="0"/>
                <a:ea typeface="ＭＳ Ｐゴシック" charset="0"/>
              </a:defRPr>
            </a:lvl7pPr>
            <a:lvl8pPr eaLnBrk="0" hangingPunct="0">
              <a:defRPr sz="1200">
                <a:solidFill>
                  <a:srgbClr val="283B6E"/>
                </a:solidFill>
                <a:latin typeface="Arial" charset="0"/>
                <a:ea typeface="ＭＳ Ｐゴシック" charset="0"/>
              </a:defRPr>
            </a:lvl8pPr>
            <a:lvl9pPr eaLnBrk="0" hangingPunct="0">
              <a:defRPr sz="1200">
                <a:solidFill>
                  <a:srgbClr val="283B6E"/>
                </a:solidFill>
                <a:latin typeface="Arial" charset="0"/>
                <a:ea typeface="ＭＳ Ｐゴシック" charset="0"/>
              </a:defRPr>
            </a:lvl9pPr>
          </a:lstStyle>
          <a:p>
            <a:fld id="{517C3EAD-75EC-7748-ADD8-DFEFA6A24E2B}" type="slidenum">
              <a:rPr lang="en-US">
                <a:solidFill>
                  <a:srgbClr val="618DD1"/>
                </a:solidFill>
              </a:rPr>
              <a:pPr/>
              <a:t>10</a:t>
            </a:fld>
            <a:endParaRPr lang="en-US" dirty="0">
              <a:solidFill>
                <a:srgbClr val="618DD1"/>
              </a:solidFill>
            </a:endParaRPr>
          </a:p>
        </p:txBody>
      </p:sp>
    </p:spTree>
    <p:extLst>
      <p:ext uri="{BB962C8B-B14F-4D97-AF65-F5344CB8AC3E}">
        <p14:creationId xmlns:p14="http://schemas.microsoft.com/office/powerpoint/2010/main" val="25586676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2"/>
          <p:cNvSpPr>
            <a:spLocks noGrp="1" noChangeArrowheads="1"/>
          </p:cNvSpPr>
          <p:nvPr>
            <p:ph type="title"/>
          </p:nvPr>
        </p:nvSpPr>
        <p:spPr/>
        <p:txBody>
          <a:bodyPr/>
          <a:lstStyle/>
          <a:p>
            <a:pPr eaLnBrk="1" hangingPunct="1"/>
            <a:r>
              <a:rPr lang="en-US" dirty="0">
                <a:latin typeface="Arial" charset="0"/>
              </a:rPr>
              <a:t>SMART Objectives </a:t>
            </a:r>
            <a:r>
              <a:rPr lang="en-US" dirty="0" smtClean="0">
                <a:latin typeface="Arial" charset="0"/>
              </a:rPr>
              <a:t>(cont.)</a:t>
            </a:r>
            <a:endParaRPr lang="en-US" dirty="0">
              <a:latin typeface="Arial" charset="0"/>
            </a:endParaRPr>
          </a:p>
        </p:txBody>
      </p:sp>
      <p:sp>
        <p:nvSpPr>
          <p:cNvPr id="14340" name="Rectangle 3"/>
          <p:cNvSpPr>
            <a:spLocks noGrp="1" noChangeArrowheads="1"/>
          </p:cNvSpPr>
          <p:nvPr>
            <p:ph idx="1"/>
          </p:nvPr>
        </p:nvSpPr>
        <p:spPr/>
        <p:txBody>
          <a:bodyPr/>
          <a:lstStyle/>
          <a:p>
            <a:pPr eaLnBrk="1" hangingPunct="1">
              <a:buFontTx/>
              <a:buNone/>
            </a:pPr>
            <a:r>
              <a:rPr lang="en-US" dirty="0">
                <a:latin typeface="Arial" charset="0"/>
              </a:rPr>
              <a:t>Specific objectives are:</a:t>
            </a:r>
            <a:endParaRPr lang="en-US" b="1" dirty="0">
              <a:latin typeface="Arial" charset="0"/>
            </a:endParaRPr>
          </a:p>
          <a:p>
            <a:pPr marL="285750" indent="-285750" eaLnBrk="1" hangingPunct="1">
              <a:buFont typeface="Arial"/>
              <a:buChar char="•"/>
            </a:pPr>
            <a:r>
              <a:rPr lang="en-US" dirty="0">
                <a:latin typeface="Arial" charset="0"/>
              </a:rPr>
              <a:t>Concrete</a:t>
            </a:r>
          </a:p>
          <a:p>
            <a:pPr marL="285750" indent="-285750" eaLnBrk="1" hangingPunct="1">
              <a:buFont typeface="Arial"/>
              <a:buChar char="•"/>
            </a:pPr>
            <a:r>
              <a:rPr lang="en-US" dirty="0">
                <a:latin typeface="Arial" charset="0"/>
              </a:rPr>
              <a:t>Detailed</a:t>
            </a:r>
          </a:p>
          <a:p>
            <a:pPr marL="285750" indent="-285750" eaLnBrk="1" hangingPunct="1">
              <a:buFont typeface="Arial"/>
              <a:buChar char="•"/>
            </a:pPr>
            <a:r>
              <a:rPr lang="en-US" dirty="0">
                <a:latin typeface="Arial" charset="0"/>
              </a:rPr>
              <a:t>Focused</a:t>
            </a:r>
          </a:p>
          <a:p>
            <a:pPr marL="285750" indent="-285750" eaLnBrk="1" hangingPunct="1">
              <a:buFont typeface="Arial"/>
              <a:buChar char="•"/>
            </a:pPr>
            <a:r>
              <a:rPr lang="en-US" dirty="0">
                <a:latin typeface="Arial" charset="0"/>
              </a:rPr>
              <a:t>Well-defined</a:t>
            </a:r>
          </a:p>
          <a:p>
            <a:pPr marL="285750" indent="-285750" eaLnBrk="1" hangingPunct="1">
              <a:buFont typeface="Arial"/>
              <a:buChar char="•"/>
            </a:pPr>
            <a:r>
              <a:rPr lang="en-US" dirty="0">
                <a:latin typeface="Arial" charset="0"/>
              </a:rPr>
              <a:t>Straightforward</a:t>
            </a:r>
          </a:p>
          <a:p>
            <a:pPr marL="285750" indent="-285750" eaLnBrk="1" hangingPunct="1">
              <a:buFont typeface="Arial"/>
              <a:buChar char="•"/>
            </a:pPr>
            <a:r>
              <a:rPr lang="en-US" dirty="0">
                <a:latin typeface="Arial" charset="0"/>
              </a:rPr>
              <a:t>Action-oriented</a:t>
            </a:r>
          </a:p>
        </p:txBody>
      </p:sp>
      <p:sp>
        <p:nvSpPr>
          <p:cNvPr id="14338" name="Slide Number Placeholder 3"/>
          <p:cNvSpPr>
            <a:spLocks noGrp="1"/>
          </p:cNvSpPr>
          <p:nvPr>
            <p:ph type="sldNum" sz="quarter" idx="12"/>
          </p:nvPr>
        </p:nvSpPr>
        <p:spPr>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rgbClr val="283B6E"/>
                </a:solidFill>
                <a:latin typeface="Arial" charset="0"/>
                <a:ea typeface="ＭＳ Ｐゴシック" charset="0"/>
              </a:defRPr>
            </a:lvl1pPr>
            <a:lvl2pPr>
              <a:defRPr sz="1600">
                <a:solidFill>
                  <a:srgbClr val="283B6E"/>
                </a:solidFill>
                <a:latin typeface="Arial" charset="0"/>
                <a:ea typeface="ＭＳ Ｐゴシック" charset="0"/>
              </a:defRPr>
            </a:lvl2pPr>
            <a:lvl3pPr>
              <a:defRPr sz="1400">
                <a:solidFill>
                  <a:srgbClr val="283B6E"/>
                </a:solidFill>
                <a:latin typeface="Arial" charset="0"/>
                <a:ea typeface="ＭＳ Ｐゴシック" charset="0"/>
              </a:defRPr>
            </a:lvl3pPr>
            <a:lvl4pPr>
              <a:defRPr sz="1200">
                <a:solidFill>
                  <a:srgbClr val="283B6E"/>
                </a:solidFill>
                <a:latin typeface="Arial" charset="0"/>
                <a:ea typeface="ＭＳ Ｐゴシック" charset="0"/>
              </a:defRPr>
            </a:lvl4pPr>
            <a:lvl5pPr>
              <a:defRPr sz="1200">
                <a:solidFill>
                  <a:srgbClr val="283B6E"/>
                </a:solidFill>
                <a:latin typeface="Arial" charset="0"/>
                <a:ea typeface="ＭＳ Ｐゴシック" charset="0"/>
              </a:defRPr>
            </a:lvl5pPr>
            <a:lvl6pPr eaLnBrk="0" hangingPunct="0">
              <a:defRPr sz="1200">
                <a:solidFill>
                  <a:srgbClr val="283B6E"/>
                </a:solidFill>
                <a:latin typeface="Arial" charset="0"/>
                <a:ea typeface="ＭＳ Ｐゴシック" charset="0"/>
              </a:defRPr>
            </a:lvl6pPr>
            <a:lvl7pPr eaLnBrk="0" hangingPunct="0">
              <a:defRPr sz="1200">
                <a:solidFill>
                  <a:srgbClr val="283B6E"/>
                </a:solidFill>
                <a:latin typeface="Arial" charset="0"/>
                <a:ea typeface="ＭＳ Ｐゴシック" charset="0"/>
              </a:defRPr>
            </a:lvl7pPr>
            <a:lvl8pPr eaLnBrk="0" hangingPunct="0">
              <a:defRPr sz="1200">
                <a:solidFill>
                  <a:srgbClr val="283B6E"/>
                </a:solidFill>
                <a:latin typeface="Arial" charset="0"/>
                <a:ea typeface="ＭＳ Ｐゴシック" charset="0"/>
              </a:defRPr>
            </a:lvl8pPr>
            <a:lvl9pPr eaLnBrk="0" hangingPunct="0">
              <a:defRPr sz="1200">
                <a:solidFill>
                  <a:srgbClr val="283B6E"/>
                </a:solidFill>
                <a:latin typeface="Arial" charset="0"/>
                <a:ea typeface="ＭＳ Ｐゴシック" charset="0"/>
              </a:defRPr>
            </a:lvl9pPr>
          </a:lstStyle>
          <a:p>
            <a:fld id="{599CBD7A-0583-AA4D-A7E5-074B70564816}" type="slidenum">
              <a:rPr lang="en-US">
                <a:solidFill>
                  <a:srgbClr val="618DD1"/>
                </a:solidFill>
              </a:rPr>
              <a:pPr/>
              <a:t>11</a:t>
            </a:fld>
            <a:endParaRPr lang="en-US" dirty="0">
              <a:solidFill>
                <a:srgbClr val="618DD1"/>
              </a:solidFill>
            </a:endParaRPr>
          </a:p>
        </p:txBody>
      </p:sp>
    </p:spTree>
    <p:extLst>
      <p:ext uri="{BB962C8B-B14F-4D97-AF65-F5344CB8AC3E}">
        <p14:creationId xmlns:p14="http://schemas.microsoft.com/office/powerpoint/2010/main" val="4129051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Rectangle 2"/>
          <p:cNvSpPr>
            <a:spLocks noGrp="1" noChangeArrowheads="1"/>
          </p:cNvSpPr>
          <p:nvPr>
            <p:ph type="title"/>
          </p:nvPr>
        </p:nvSpPr>
        <p:spPr/>
        <p:txBody>
          <a:bodyPr/>
          <a:lstStyle/>
          <a:p>
            <a:pPr eaLnBrk="1" hangingPunct="1"/>
            <a:r>
              <a:rPr lang="en-US" dirty="0">
                <a:latin typeface="Arial" charset="0"/>
              </a:rPr>
              <a:t>SMART Objectives (</a:t>
            </a:r>
            <a:r>
              <a:rPr lang="en-US" dirty="0" smtClean="0">
                <a:latin typeface="Arial" charset="0"/>
              </a:rPr>
              <a:t>cont.)</a:t>
            </a:r>
            <a:endParaRPr lang="en-US" dirty="0">
              <a:latin typeface="Arial" charset="0"/>
            </a:endParaRPr>
          </a:p>
        </p:txBody>
      </p:sp>
      <p:sp>
        <p:nvSpPr>
          <p:cNvPr id="15364" name="Rectangle 3"/>
          <p:cNvSpPr>
            <a:spLocks noGrp="1" noChangeArrowheads="1"/>
          </p:cNvSpPr>
          <p:nvPr>
            <p:ph idx="1"/>
          </p:nvPr>
        </p:nvSpPr>
        <p:spPr/>
        <p:txBody>
          <a:bodyPr/>
          <a:lstStyle/>
          <a:p>
            <a:pPr eaLnBrk="1" hangingPunct="1">
              <a:lnSpc>
                <a:spcPct val="90000"/>
              </a:lnSpc>
              <a:buFontTx/>
              <a:buNone/>
            </a:pPr>
            <a:r>
              <a:rPr lang="en-US" dirty="0">
                <a:latin typeface="Arial" charset="0"/>
              </a:rPr>
              <a:t>When setting objectives that are specific, ask the following questions</a:t>
            </a:r>
            <a:r>
              <a:rPr lang="en-US" b="1" dirty="0">
                <a:latin typeface="Arial" charset="0"/>
              </a:rPr>
              <a:t>:</a:t>
            </a:r>
          </a:p>
          <a:p>
            <a:pPr marL="285750" indent="-285750" eaLnBrk="1" hangingPunct="1">
              <a:lnSpc>
                <a:spcPct val="90000"/>
              </a:lnSpc>
              <a:buFont typeface="Arial"/>
              <a:buChar char="•"/>
            </a:pPr>
            <a:r>
              <a:rPr lang="en-US" dirty="0">
                <a:latin typeface="Arial" charset="0"/>
              </a:rPr>
              <a:t>What am I going to do? Use action verbs such as </a:t>
            </a:r>
            <a:r>
              <a:rPr lang="en-US" i="1" dirty="0">
                <a:latin typeface="Arial" charset="0"/>
              </a:rPr>
              <a:t>develop, execute, conduct, </a:t>
            </a:r>
            <a:r>
              <a:rPr lang="en-US" dirty="0">
                <a:latin typeface="Arial" charset="0"/>
              </a:rPr>
              <a:t>and </a:t>
            </a:r>
            <a:r>
              <a:rPr lang="en-US" i="1" dirty="0">
                <a:latin typeface="Arial" charset="0"/>
              </a:rPr>
              <a:t>build.</a:t>
            </a:r>
          </a:p>
          <a:p>
            <a:pPr marL="285750" indent="-285750" eaLnBrk="1" hangingPunct="1">
              <a:lnSpc>
                <a:spcPct val="90000"/>
              </a:lnSpc>
              <a:buFont typeface="Arial"/>
              <a:buChar char="•"/>
            </a:pPr>
            <a:r>
              <a:rPr lang="en-US" dirty="0">
                <a:latin typeface="Arial" charset="0"/>
              </a:rPr>
              <a:t>Why is it important to do this task?</a:t>
            </a:r>
          </a:p>
          <a:p>
            <a:pPr marL="285750" indent="-285750" eaLnBrk="1" hangingPunct="1">
              <a:lnSpc>
                <a:spcPct val="90000"/>
              </a:lnSpc>
              <a:buFont typeface="Arial"/>
              <a:buChar char="•"/>
            </a:pPr>
            <a:r>
              <a:rPr lang="en-US" dirty="0">
                <a:latin typeface="Arial" charset="0"/>
              </a:rPr>
              <a:t>Who is going to be involved?</a:t>
            </a:r>
          </a:p>
          <a:p>
            <a:pPr marL="285750" indent="-285750" eaLnBrk="1" hangingPunct="1">
              <a:lnSpc>
                <a:spcPct val="90000"/>
              </a:lnSpc>
              <a:buFont typeface="Arial"/>
              <a:buChar char="•"/>
            </a:pPr>
            <a:r>
              <a:rPr lang="en-US" dirty="0">
                <a:latin typeface="Arial" charset="0"/>
              </a:rPr>
              <a:t>When do I want this task to be completed?</a:t>
            </a:r>
          </a:p>
          <a:p>
            <a:pPr marL="285750" indent="-285750" eaLnBrk="1" hangingPunct="1">
              <a:lnSpc>
                <a:spcPct val="90000"/>
              </a:lnSpc>
              <a:buFont typeface="Arial"/>
              <a:buChar char="•"/>
            </a:pPr>
            <a:r>
              <a:rPr lang="en-US" dirty="0">
                <a:latin typeface="Arial" charset="0"/>
              </a:rPr>
              <a:t>How am I going to do this task?</a:t>
            </a:r>
          </a:p>
          <a:p>
            <a:pPr eaLnBrk="1" hangingPunct="1">
              <a:lnSpc>
                <a:spcPct val="90000"/>
              </a:lnSpc>
              <a:buFontTx/>
              <a:buNone/>
            </a:pPr>
            <a:endParaRPr lang="en-US" sz="1600" dirty="0">
              <a:latin typeface="Arial" charset="0"/>
            </a:endParaRPr>
          </a:p>
        </p:txBody>
      </p:sp>
      <p:sp>
        <p:nvSpPr>
          <p:cNvPr id="15362" name="Slide Number Placeholder 3"/>
          <p:cNvSpPr>
            <a:spLocks noGrp="1"/>
          </p:cNvSpPr>
          <p:nvPr>
            <p:ph type="sldNum" sz="quarter" idx="12"/>
          </p:nvPr>
        </p:nvSpPr>
        <p:spPr>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rgbClr val="283B6E"/>
                </a:solidFill>
                <a:latin typeface="Arial" charset="0"/>
                <a:ea typeface="ＭＳ Ｐゴシック" charset="0"/>
              </a:defRPr>
            </a:lvl1pPr>
            <a:lvl2pPr>
              <a:defRPr sz="1600">
                <a:solidFill>
                  <a:srgbClr val="283B6E"/>
                </a:solidFill>
                <a:latin typeface="Arial" charset="0"/>
                <a:ea typeface="ＭＳ Ｐゴシック" charset="0"/>
              </a:defRPr>
            </a:lvl2pPr>
            <a:lvl3pPr>
              <a:defRPr sz="1400">
                <a:solidFill>
                  <a:srgbClr val="283B6E"/>
                </a:solidFill>
                <a:latin typeface="Arial" charset="0"/>
                <a:ea typeface="ＭＳ Ｐゴシック" charset="0"/>
              </a:defRPr>
            </a:lvl3pPr>
            <a:lvl4pPr>
              <a:defRPr sz="1200">
                <a:solidFill>
                  <a:srgbClr val="283B6E"/>
                </a:solidFill>
                <a:latin typeface="Arial" charset="0"/>
                <a:ea typeface="ＭＳ Ｐゴシック" charset="0"/>
              </a:defRPr>
            </a:lvl4pPr>
            <a:lvl5pPr>
              <a:defRPr sz="1200">
                <a:solidFill>
                  <a:srgbClr val="283B6E"/>
                </a:solidFill>
                <a:latin typeface="Arial" charset="0"/>
                <a:ea typeface="ＭＳ Ｐゴシック" charset="0"/>
              </a:defRPr>
            </a:lvl5pPr>
            <a:lvl6pPr eaLnBrk="0" hangingPunct="0">
              <a:defRPr sz="1200">
                <a:solidFill>
                  <a:srgbClr val="283B6E"/>
                </a:solidFill>
                <a:latin typeface="Arial" charset="0"/>
                <a:ea typeface="ＭＳ Ｐゴシック" charset="0"/>
              </a:defRPr>
            </a:lvl6pPr>
            <a:lvl7pPr eaLnBrk="0" hangingPunct="0">
              <a:defRPr sz="1200">
                <a:solidFill>
                  <a:srgbClr val="283B6E"/>
                </a:solidFill>
                <a:latin typeface="Arial" charset="0"/>
                <a:ea typeface="ＭＳ Ｐゴシック" charset="0"/>
              </a:defRPr>
            </a:lvl7pPr>
            <a:lvl8pPr eaLnBrk="0" hangingPunct="0">
              <a:defRPr sz="1200">
                <a:solidFill>
                  <a:srgbClr val="283B6E"/>
                </a:solidFill>
                <a:latin typeface="Arial" charset="0"/>
                <a:ea typeface="ＭＳ Ｐゴシック" charset="0"/>
              </a:defRPr>
            </a:lvl8pPr>
            <a:lvl9pPr eaLnBrk="0" hangingPunct="0">
              <a:defRPr sz="1200">
                <a:solidFill>
                  <a:srgbClr val="283B6E"/>
                </a:solidFill>
                <a:latin typeface="Arial" charset="0"/>
                <a:ea typeface="ＭＳ Ｐゴシック" charset="0"/>
              </a:defRPr>
            </a:lvl9pPr>
          </a:lstStyle>
          <a:p>
            <a:fld id="{BFF3FE28-919D-C149-9834-635EBA4F0035}" type="slidenum">
              <a:rPr lang="en-US">
                <a:solidFill>
                  <a:srgbClr val="618DD1"/>
                </a:solidFill>
              </a:rPr>
              <a:pPr/>
              <a:t>12</a:t>
            </a:fld>
            <a:endParaRPr lang="en-US" dirty="0">
              <a:solidFill>
                <a:srgbClr val="618DD1"/>
              </a:solidFill>
            </a:endParaRPr>
          </a:p>
        </p:txBody>
      </p:sp>
    </p:spTree>
    <p:extLst>
      <p:ext uri="{BB962C8B-B14F-4D97-AF65-F5344CB8AC3E}">
        <p14:creationId xmlns:p14="http://schemas.microsoft.com/office/powerpoint/2010/main" val="32183707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2"/>
          <p:cNvSpPr>
            <a:spLocks noGrp="1" noChangeArrowheads="1"/>
          </p:cNvSpPr>
          <p:nvPr>
            <p:ph type="title"/>
          </p:nvPr>
        </p:nvSpPr>
        <p:spPr/>
        <p:txBody>
          <a:bodyPr/>
          <a:lstStyle/>
          <a:p>
            <a:pPr eaLnBrk="1" hangingPunct="1"/>
            <a:r>
              <a:rPr lang="en-US" dirty="0"/>
              <a:t>SMART</a:t>
            </a:r>
            <a:r>
              <a:rPr lang="en-US" dirty="0">
                <a:latin typeface="Arial" charset="0"/>
              </a:rPr>
              <a:t> Objectives </a:t>
            </a:r>
            <a:r>
              <a:rPr lang="en-US" dirty="0" smtClean="0">
                <a:latin typeface="Arial" charset="0"/>
              </a:rPr>
              <a:t>(cont.)</a:t>
            </a:r>
            <a:endParaRPr lang="en-US" dirty="0">
              <a:latin typeface="Arial" charset="0"/>
            </a:endParaRPr>
          </a:p>
        </p:txBody>
      </p:sp>
      <p:sp>
        <p:nvSpPr>
          <p:cNvPr id="16388" name="Rectangle 3"/>
          <p:cNvSpPr>
            <a:spLocks noGrp="1" noChangeArrowheads="1"/>
          </p:cNvSpPr>
          <p:nvPr>
            <p:ph idx="1"/>
          </p:nvPr>
        </p:nvSpPr>
        <p:spPr/>
        <p:txBody>
          <a:bodyPr/>
          <a:lstStyle/>
          <a:p>
            <a:pPr eaLnBrk="1" hangingPunct="1"/>
            <a:r>
              <a:rPr lang="en-US" dirty="0">
                <a:latin typeface="Arial" charset="0"/>
              </a:rPr>
              <a:t>Measurements for objectives help you know you are making progress toward completing the objectives.</a:t>
            </a:r>
          </a:p>
          <a:p>
            <a:pPr eaLnBrk="1" hangingPunct="1"/>
            <a:r>
              <a:rPr lang="en-US" dirty="0">
                <a:latin typeface="Arial" charset="0"/>
              </a:rPr>
              <a:t>Progress measurements also allow for course corrections along the way for both direction and pace.</a:t>
            </a:r>
          </a:p>
          <a:p>
            <a:pPr eaLnBrk="1" hangingPunct="1"/>
            <a:r>
              <a:rPr lang="en-US" dirty="0">
                <a:latin typeface="Arial" charset="0"/>
              </a:rPr>
              <a:t>If you set an objective that is measurable, you will have tangible evidence of completion of the objective. </a:t>
            </a:r>
          </a:p>
        </p:txBody>
      </p:sp>
      <p:sp>
        <p:nvSpPr>
          <p:cNvPr id="16386" name="Slide Number Placeholder 3"/>
          <p:cNvSpPr>
            <a:spLocks noGrp="1"/>
          </p:cNvSpPr>
          <p:nvPr>
            <p:ph type="sldNum" sz="quarter" idx="12"/>
          </p:nvPr>
        </p:nvSpPr>
        <p:spPr>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rgbClr val="283B6E"/>
                </a:solidFill>
                <a:latin typeface="Arial" charset="0"/>
                <a:ea typeface="ＭＳ Ｐゴシック" charset="0"/>
              </a:defRPr>
            </a:lvl1pPr>
            <a:lvl2pPr>
              <a:defRPr sz="1600">
                <a:solidFill>
                  <a:srgbClr val="283B6E"/>
                </a:solidFill>
                <a:latin typeface="Arial" charset="0"/>
                <a:ea typeface="ＭＳ Ｐゴシック" charset="0"/>
              </a:defRPr>
            </a:lvl2pPr>
            <a:lvl3pPr>
              <a:defRPr sz="1400">
                <a:solidFill>
                  <a:srgbClr val="283B6E"/>
                </a:solidFill>
                <a:latin typeface="Arial" charset="0"/>
                <a:ea typeface="ＭＳ Ｐゴシック" charset="0"/>
              </a:defRPr>
            </a:lvl3pPr>
            <a:lvl4pPr>
              <a:defRPr sz="1200">
                <a:solidFill>
                  <a:srgbClr val="283B6E"/>
                </a:solidFill>
                <a:latin typeface="Arial" charset="0"/>
                <a:ea typeface="ＭＳ Ｐゴシック" charset="0"/>
              </a:defRPr>
            </a:lvl4pPr>
            <a:lvl5pPr>
              <a:defRPr sz="1200">
                <a:solidFill>
                  <a:srgbClr val="283B6E"/>
                </a:solidFill>
                <a:latin typeface="Arial" charset="0"/>
                <a:ea typeface="ＭＳ Ｐゴシック" charset="0"/>
              </a:defRPr>
            </a:lvl5pPr>
            <a:lvl6pPr eaLnBrk="0" hangingPunct="0">
              <a:defRPr sz="1200">
                <a:solidFill>
                  <a:srgbClr val="283B6E"/>
                </a:solidFill>
                <a:latin typeface="Arial" charset="0"/>
                <a:ea typeface="ＭＳ Ｐゴシック" charset="0"/>
              </a:defRPr>
            </a:lvl6pPr>
            <a:lvl7pPr eaLnBrk="0" hangingPunct="0">
              <a:defRPr sz="1200">
                <a:solidFill>
                  <a:srgbClr val="283B6E"/>
                </a:solidFill>
                <a:latin typeface="Arial" charset="0"/>
                <a:ea typeface="ＭＳ Ｐゴシック" charset="0"/>
              </a:defRPr>
            </a:lvl7pPr>
            <a:lvl8pPr eaLnBrk="0" hangingPunct="0">
              <a:defRPr sz="1200">
                <a:solidFill>
                  <a:srgbClr val="283B6E"/>
                </a:solidFill>
                <a:latin typeface="Arial" charset="0"/>
                <a:ea typeface="ＭＳ Ｐゴシック" charset="0"/>
              </a:defRPr>
            </a:lvl8pPr>
            <a:lvl9pPr eaLnBrk="0" hangingPunct="0">
              <a:defRPr sz="1200">
                <a:solidFill>
                  <a:srgbClr val="283B6E"/>
                </a:solidFill>
                <a:latin typeface="Arial" charset="0"/>
                <a:ea typeface="ＭＳ Ｐゴシック" charset="0"/>
              </a:defRPr>
            </a:lvl9pPr>
          </a:lstStyle>
          <a:p>
            <a:fld id="{C1FFE50B-432B-0B42-9CD3-22DF47F2C881}" type="slidenum">
              <a:rPr lang="en-US">
                <a:solidFill>
                  <a:srgbClr val="618DD1"/>
                </a:solidFill>
              </a:rPr>
              <a:pPr/>
              <a:t>13</a:t>
            </a:fld>
            <a:endParaRPr lang="en-US" dirty="0">
              <a:solidFill>
                <a:srgbClr val="618DD1"/>
              </a:solidFill>
            </a:endParaRPr>
          </a:p>
        </p:txBody>
      </p:sp>
    </p:spTree>
    <p:extLst>
      <p:ext uri="{BB962C8B-B14F-4D97-AF65-F5344CB8AC3E}">
        <p14:creationId xmlns:p14="http://schemas.microsoft.com/office/powerpoint/2010/main" val="16576861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p:cNvSpPr>
            <a:spLocks noGrp="1" noChangeArrowheads="1"/>
          </p:cNvSpPr>
          <p:nvPr>
            <p:ph type="title"/>
          </p:nvPr>
        </p:nvSpPr>
        <p:spPr/>
        <p:txBody>
          <a:bodyPr/>
          <a:lstStyle/>
          <a:p>
            <a:pPr eaLnBrk="1" hangingPunct="1"/>
            <a:r>
              <a:rPr lang="en-US" dirty="0">
                <a:latin typeface="Arial" charset="0"/>
              </a:rPr>
              <a:t>SMART Objectives </a:t>
            </a:r>
            <a:r>
              <a:rPr lang="en-US" dirty="0" smtClean="0">
                <a:latin typeface="Arial" charset="0"/>
              </a:rPr>
              <a:t>(cont.)</a:t>
            </a:r>
            <a:endParaRPr lang="en-US" dirty="0">
              <a:latin typeface="Arial" charset="0"/>
            </a:endParaRPr>
          </a:p>
        </p:txBody>
      </p:sp>
      <p:sp>
        <p:nvSpPr>
          <p:cNvPr id="17412" name="Rectangle 3"/>
          <p:cNvSpPr>
            <a:spLocks noGrp="1" noChangeArrowheads="1"/>
          </p:cNvSpPr>
          <p:nvPr>
            <p:ph idx="1"/>
          </p:nvPr>
        </p:nvSpPr>
        <p:spPr/>
        <p:txBody>
          <a:bodyPr/>
          <a:lstStyle/>
          <a:p>
            <a:pPr eaLnBrk="1" hangingPunct="1">
              <a:buFontTx/>
              <a:buNone/>
            </a:pPr>
            <a:r>
              <a:rPr lang="en-US" dirty="0">
                <a:latin typeface="Arial" charset="0"/>
              </a:rPr>
              <a:t>When setting objectives that are measurable, ask the following questions:</a:t>
            </a:r>
          </a:p>
          <a:p>
            <a:pPr marL="285750" indent="-285750" eaLnBrk="1" hangingPunct="1">
              <a:buFont typeface="Arial"/>
              <a:buChar char="•"/>
            </a:pPr>
            <a:r>
              <a:rPr lang="en-US" dirty="0">
                <a:latin typeface="Arial" charset="0"/>
              </a:rPr>
              <a:t>How will I know when this objective has been achieved?</a:t>
            </a:r>
          </a:p>
          <a:p>
            <a:pPr marL="285750" indent="-285750" eaLnBrk="1" hangingPunct="1">
              <a:buFont typeface="Arial"/>
              <a:buChar char="•"/>
            </a:pPr>
            <a:r>
              <a:rPr lang="en-US" dirty="0">
                <a:latin typeface="Arial" charset="0"/>
              </a:rPr>
              <a:t>What measurements can I use?</a:t>
            </a:r>
          </a:p>
          <a:p>
            <a:pPr marL="285750" indent="-285750" eaLnBrk="1" hangingPunct="1">
              <a:buFont typeface="Arial"/>
              <a:buChar char="•"/>
            </a:pPr>
            <a:r>
              <a:rPr lang="en-US" dirty="0">
                <a:latin typeface="Arial" charset="0"/>
              </a:rPr>
              <a:t>What milestones can I use to track progress toward completion?</a:t>
            </a:r>
          </a:p>
        </p:txBody>
      </p:sp>
      <p:sp>
        <p:nvSpPr>
          <p:cNvPr id="17410" name="Slide Number Placeholder 3"/>
          <p:cNvSpPr>
            <a:spLocks noGrp="1"/>
          </p:cNvSpPr>
          <p:nvPr>
            <p:ph type="sldNum" sz="quarter" idx="12"/>
          </p:nvPr>
        </p:nvSpPr>
        <p:spPr>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rgbClr val="283B6E"/>
                </a:solidFill>
                <a:latin typeface="Arial" charset="0"/>
                <a:ea typeface="ＭＳ Ｐゴシック" charset="0"/>
              </a:defRPr>
            </a:lvl1pPr>
            <a:lvl2pPr>
              <a:defRPr sz="1600">
                <a:solidFill>
                  <a:srgbClr val="283B6E"/>
                </a:solidFill>
                <a:latin typeface="Arial" charset="0"/>
                <a:ea typeface="ＭＳ Ｐゴシック" charset="0"/>
              </a:defRPr>
            </a:lvl2pPr>
            <a:lvl3pPr>
              <a:defRPr sz="1400">
                <a:solidFill>
                  <a:srgbClr val="283B6E"/>
                </a:solidFill>
                <a:latin typeface="Arial" charset="0"/>
                <a:ea typeface="ＭＳ Ｐゴシック" charset="0"/>
              </a:defRPr>
            </a:lvl3pPr>
            <a:lvl4pPr>
              <a:defRPr sz="1200">
                <a:solidFill>
                  <a:srgbClr val="283B6E"/>
                </a:solidFill>
                <a:latin typeface="Arial" charset="0"/>
                <a:ea typeface="ＭＳ Ｐゴシック" charset="0"/>
              </a:defRPr>
            </a:lvl4pPr>
            <a:lvl5pPr>
              <a:defRPr sz="1200">
                <a:solidFill>
                  <a:srgbClr val="283B6E"/>
                </a:solidFill>
                <a:latin typeface="Arial" charset="0"/>
                <a:ea typeface="ＭＳ Ｐゴシック" charset="0"/>
              </a:defRPr>
            </a:lvl5pPr>
            <a:lvl6pPr eaLnBrk="0" hangingPunct="0">
              <a:defRPr sz="1200">
                <a:solidFill>
                  <a:srgbClr val="283B6E"/>
                </a:solidFill>
                <a:latin typeface="Arial" charset="0"/>
                <a:ea typeface="ＭＳ Ｐゴシック" charset="0"/>
              </a:defRPr>
            </a:lvl6pPr>
            <a:lvl7pPr eaLnBrk="0" hangingPunct="0">
              <a:defRPr sz="1200">
                <a:solidFill>
                  <a:srgbClr val="283B6E"/>
                </a:solidFill>
                <a:latin typeface="Arial" charset="0"/>
                <a:ea typeface="ＭＳ Ｐゴシック" charset="0"/>
              </a:defRPr>
            </a:lvl7pPr>
            <a:lvl8pPr eaLnBrk="0" hangingPunct="0">
              <a:defRPr sz="1200">
                <a:solidFill>
                  <a:srgbClr val="283B6E"/>
                </a:solidFill>
                <a:latin typeface="Arial" charset="0"/>
                <a:ea typeface="ＭＳ Ｐゴシック" charset="0"/>
              </a:defRPr>
            </a:lvl8pPr>
            <a:lvl9pPr eaLnBrk="0" hangingPunct="0">
              <a:defRPr sz="1200">
                <a:solidFill>
                  <a:srgbClr val="283B6E"/>
                </a:solidFill>
                <a:latin typeface="Arial" charset="0"/>
                <a:ea typeface="ＭＳ Ｐゴシック" charset="0"/>
              </a:defRPr>
            </a:lvl9pPr>
          </a:lstStyle>
          <a:p>
            <a:fld id="{A95EB73F-3339-DE41-978C-B326374E96B2}" type="slidenum">
              <a:rPr lang="en-US">
                <a:solidFill>
                  <a:srgbClr val="618DD1"/>
                </a:solidFill>
              </a:rPr>
              <a:pPr/>
              <a:t>14</a:t>
            </a:fld>
            <a:endParaRPr lang="en-US" dirty="0">
              <a:solidFill>
                <a:srgbClr val="618DD1"/>
              </a:solidFill>
            </a:endParaRPr>
          </a:p>
        </p:txBody>
      </p:sp>
    </p:spTree>
    <p:extLst>
      <p:ext uri="{BB962C8B-B14F-4D97-AF65-F5344CB8AC3E}">
        <p14:creationId xmlns:p14="http://schemas.microsoft.com/office/powerpoint/2010/main" val="23774842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a:spLocks noGrp="1" noChangeArrowheads="1"/>
          </p:cNvSpPr>
          <p:nvPr>
            <p:ph type="title"/>
          </p:nvPr>
        </p:nvSpPr>
        <p:spPr/>
        <p:txBody>
          <a:bodyPr/>
          <a:lstStyle/>
          <a:p>
            <a:pPr eaLnBrk="1" hangingPunct="1"/>
            <a:r>
              <a:rPr lang="en-US" dirty="0">
                <a:latin typeface="Arial" charset="0"/>
              </a:rPr>
              <a:t>SMART Objectives </a:t>
            </a:r>
            <a:r>
              <a:rPr lang="en-US" dirty="0" smtClean="0">
                <a:latin typeface="Arial" charset="0"/>
              </a:rPr>
              <a:t>(cont.)</a:t>
            </a:r>
            <a:endParaRPr lang="en-US" dirty="0">
              <a:latin typeface="Arial" charset="0"/>
            </a:endParaRPr>
          </a:p>
        </p:txBody>
      </p:sp>
      <p:sp>
        <p:nvSpPr>
          <p:cNvPr id="18436" name="Rectangle 3"/>
          <p:cNvSpPr>
            <a:spLocks noGrp="1" noChangeArrowheads="1"/>
          </p:cNvSpPr>
          <p:nvPr>
            <p:ph idx="1"/>
          </p:nvPr>
        </p:nvSpPr>
        <p:spPr/>
        <p:txBody>
          <a:bodyPr/>
          <a:lstStyle/>
          <a:p>
            <a:pPr eaLnBrk="1" hangingPunct="1"/>
            <a:r>
              <a:rPr lang="en-US" dirty="0">
                <a:latin typeface="Arial" charset="0"/>
              </a:rPr>
              <a:t>Achievable objectives are those that you can actually accomplish (something you can realistically do within the time frame set)—not an aspiration or vision.</a:t>
            </a:r>
          </a:p>
          <a:p>
            <a:pPr eaLnBrk="1" hangingPunct="1"/>
            <a:r>
              <a:rPr lang="en-US" dirty="0">
                <a:latin typeface="Arial" charset="0"/>
              </a:rPr>
              <a:t>Achievable objectives need to challenge you but not so much that they are unattainable or cause frustration in being unable to complete them.</a:t>
            </a:r>
          </a:p>
          <a:p>
            <a:pPr eaLnBrk="1" hangingPunct="1"/>
            <a:r>
              <a:rPr lang="en-US" dirty="0">
                <a:latin typeface="Arial" charset="0"/>
              </a:rPr>
              <a:t>You need to fully commit to achieving the objectives. </a:t>
            </a:r>
          </a:p>
        </p:txBody>
      </p:sp>
      <p:sp>
        <p:nvSpPr>
          <p:cNvPr id="18434" name="Slide Number Placeholder 3"/>
          <p:cNvSpPr>
            <a:spLocks noGrp="1"/>
          </p:cNvSpPr>
          <p:nvPr>
            <p:ph type="sldNum" sz="quarter" idx="12"/>
          </p:nvPr>
        </p:nvSpPr>
        <p:spPr>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rgbClr val="283B6E"/>
                </a:solidFill>
                <a:latin typeface="Arial" charset="0"/>
                <a:ea typeface="ＭＳ Ｐゴシック" charset="0"/>
              </a:defRPr>
            </a:lvl1pPr>
            <a:lvl2pPr>
              <a:defRPr sz="1600">
                <a:solidFill>
                  <a:srgbClr val="283B6E"/>
                </a:solidFill>
                <a:latin typeface="Arial" charset="0"/>
                <a:ea typeface="ＭＳ Ｐゴシック" charset="0"/>
              </a:defRPr>
            </a:lvl2pPr>
            <a:lvl3pPr>
              <a:defRPr sz="1400">
                <a:solidFill>
                  <a:srgbClr val="283B6E"/>
                </a:solidFill>
                <a:latin typeface="Arial" charset="0"/>
                <a:ea typeface="ＭＳ Ｐゴシック" charset="0"/>
              </a:defRPr>
            </a:lvl3pPr>
            <a:lvl4pPr>
              <a:defRPr sz="1200">
                <a:solidFill>
                  <a:srgbClr val="283B6E"/>
                </a:solidFill>
                <a:latin typeface="Arial" charset="0"/>
                <a:ea typeface="ＭＳ Ｐゴシック" charset="0"/>
              </a:defRPr>
            </a:lvl4pPr>
            <a:lvl5pPr>
              <a:defRPr sz="1200">
                <a:solidFill>
                  <a:srgbClr val="283B6E"/>
                </a:solidFill>
                <a:latin typeface="Arial" charset="0"/>
                <a:ea typeface="ＭＳ Ｐゴシック" charset="0"/>
              </a:defRPr>
            </a:lvl5pPr>
            <a:lvl6pPr eaLnBrk="0" hangingPunct="0">
              <a:defRPr sz="1200">
                <a:solidFill>
                  <a:srgbClr val="283B6E"/>
                </a:solidFill>
                <a:latin typeface="Arial" charset="0"/>
                <a:ea typeface="ＭＳ Ｐゴシック" charset="0"/>
              </a:defRPr>
            </a:lvl6pPr>
            <a:lvl7pPr eaLnBrk="0" hangingPunct="0">
              <a:defRPr sz="1200">
                <a:solidFill>
                  <a:srgbClr val="283B6E"/>
                </a:solidFill>
                <a:latin typeface="Arial" charset="0"/>
                <a:ea typeface="ＭＳ Ｐゴシック" charset="0"/>
              </a:defRPr>
            </a:lvl7pPr>
            <a:lvl8pPr eaLnBrk="0" hangingPunct="0">
              <a:defRPr sz="1200">
                <a:solidFill>
                  <a:srgbClr val="283B6E"/>
                </a:solidFill>
                <a:latin typeface="Arial" charset="0"/>
                <a:ea typeface="ＭＳ Ｐゴシック" charset="0"/>
              </a:defRPr>
            </a:lvl8pPr>
            <a:lvl9pPr eaLnBrk="0" hangingPunct="0">
              <a:defRPr sz="1200">
                <a:solidFill>
                  <a:srgbClr val="283B6E"/>
                </a:solidFill>
                <a:latin typeface="Arial" charset="0"/>
                <a:ea typeface="ＭＳ Ｐゴシック" charset="0"/>
              </a:defRPr>
            </a:lvl9pPr>
          </a:lstStyle>
          <a:p>
            <a:fld id="{DDFFA2AE-3901-0840-AE8C-C427BBE8FA31}" type="slidenum">
              <a:rPr lang="en-US">
                <a:solidFill>
                  <a:srgbClr val="618DD1"/>
                </a:solidFill>
              </a:rPr>
              <a:pPr/>
              <a:t>15</a:t>
            </a:fld>
            <a:endParaRPr lang="en-US" dirty="0">
              <a:solidFill>
                <a:srgbClr val="618DD1"/>
              </a:solidFill>
            </a:endParaRPr>
          </a:p>
        </p:txBody>
      </p:sp>
    </p:spTree>
    <p:extLst>
      <p:ext uri="{BB962C8B-B14F-4D97-AF65-F5344CB8AC3E}">
        <p14:creationId xmlns:p14="http://schemas.microsoft.com/office/powerpoint/2010/main" val="42563270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Rectangle 2"/>
          <p:cNvSpPr>
            <a:spLocks noGrp="1" noChangeArrowheads="1"/>
          </p:cNvSpPr>
          <p:nvPr>
            <p:ph type="title"/>
          </p:nvPr>
        </p:nvSpPr>
        <p:spPr/>
        <p:txBody>
          <a:bodyPr/>
          <a:lstStyle/>
          <a:p>
            <a:pPr eaLnBrk="1" hangingPunct="1"/>
            <a:r>
              <a:rPr lang="en-US" dirty="0">
                <a:latin typeface="Arial" charset="0"/>
              </a:rPr>
              <a:t>SMART Objectives </a:t>
            </a:r>
            <a:r>
              <a:rPr lang="en-US" dirty="0" smtClean="0">
                <a:latin typeface="Arial" charset="0"/>
              </a:rPr>
              <a:t>(cont.)</a:t>
            </a:r>
            <a:endParaRPr lang="en-US" dirty="0">
              <a:latin typeface="Arial" charset="0"/>
            </a:endParaRPr>
          </a:p>
        </p:txBody>
      </p:sp>
      <p:sp>
        <p:nvSpPr>
          <p:cNvPr id="19460" name="Rectangle 3"/>
          <p:cNvSpPr>
            <a:spLocks noGrp="1" noChangeArrowheads="1"/>
          </p:cNvSpPr>
          <p:nvPr>
            <p:ph idx="1"/>
          </p:nvPr>
        </p:nvSpPr>
        <p:spPr/>
        <p:txBody>
          <a:bodyPr/>
          <a:lstStyle/>
          <a:p>
            <a:pPr eaLnBrk="1" hangingPunct="1">
              <a:buFontTx/>
              <a:buNone/>
            </a:pPr>
            <a:r>
              <a:rPr lang="en-US" dirty="0">
                <a:latin typeface="Arial" charset="0"/>
              </a:rPr>
              <a:t>Realistic objectives are those that you have the resources to accomplish, including:</a:t>
            </a:r>
            <a:endParaRPr lang="en-US" b="1" dirty="0">
              <a:latin typeface="Arial" charset="0"/>
            </a:endParaRPr>
          </a:p>
          <a:p>
            <a:pPr marL="628650" lvl="1" indent="-285750" eaLnBrk="1" hangingPunct="1">
              <a:buFont typeface="Arial"/>
              <a:buChar char="•"/>
            </a:pPr>
            <a:r>
              <a:rPr lang="en-US" dirty="0">
                <a:latin typeface="Arial" charset="0"/>
              </a:rPr>
              <a:t>Skills.</a:t>
            </a:r>
          </a:p>
          <a:p>
            <a:pPr marL="628650" lvl="1" indent="-285750" eaLnBrk="1" hangingPunct="1">
              <a:buFont typeface="Arial"/>
              <a:buChar char="•"/>
            </a:pPr>
            <a:r>
              <a:rPr lang="en-US" dirty="0">
                <a:latin typeface="Arial" charset="0"/>
              </a:rPr>
              <a:t>Funding.</a:t>
            </a:r>
          </a:p>
          <a:p>
            <a:pPr marL="628650" lvl="1" indent="-285750" eaLnBrk="1" hangingPunct="1">
              <a:buFont typeface="Arial"/>
              <a:buChar char="•"/>
            </a:pPr>
            <a:r>
              <a:rPr lang="en-US" dirty="0">
                <a:latin typeface="Arial" charset="0"/>
              </a:rPr>
              <a:t>Equipment.</a:t>
            </a:r>
          </a:p>
          <a:p>
            <a:pPr marL="628650" lvl="1" indent="-285750" eaLnBrk="1" hangingPunct="1">
              <a:buFont typeface="Arial"/>
              <a:buChar char="•"/>
            </a:pPr>
            <a:r>
              <a:rPr lang="en-US" dirty="0">
                <a:latin typeface="Arial" charset="0"/>
              </a:rPr>
              <a:t>Time.</a:t>
            </a:r>
          </a:p>
          <a:p>
            <a:pPr marL="628650" lvl="1" indent="-285750" eaLnBrk="1" hangingPunct="1">
              <a:buFont typeface="Arial"/>
              <a:buChar char="•"/>
            </a:pPr>
            <a:r>
              <a:rPr lang="en-US" dirty="0">
                <a:latin typeface="Arial" charset="0"/>
              </a:rPr>
              <a:t>Staff.</a:t>
            </a:r>
          </a:p>
          <a:p>
            <a:pPr marL="285750" indent="-285750" eaLnBrk="1" hangingPunct="1">
              <a:buFont typeface="Arial"/>
              <a:buChar char="•"/>
            </a:pPr>
            <a:endParaRPr lang="en-US" dirty="0">
              <a:latin typeface="Arial" charset="0"/>
            </a:endParaRPr>
          </a:p>
        </p:txBody>
      </p:sp>
      <p:sp>
        <p:nvSpPr>
          <p:cNvPr id="19458" name="Slide Number Placeholder 3"/>
          <p:cNvSpPr>
            <a:spLocks noGrp="1"/>
          </p:cNvSpPr>
          <p:nvPr>
            <p:ph type="sldNum" sz="quarter" idx="12"/>
          </p:nvPr>
        </p:nvSpPr>
        <p:spPr>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rgbClr val="283B6E"/>
                </a:solidFill>
                <a:latin typeface="Arial" charset="0"/>
                <a:ea typeface="ＭＳ Ｐゴシック" charset="0"/>
              </a:defRPr>
            </a:lvl1pPr>
            <a:lvl2pPr>
              <a:defRPr sz="1600">
                <a:solidFill>
                  <a:srgbClr val="283B6E"/>
                </a:solidFill>
                <a:latin typeface="Arial" charset="0"/>
                <a:ea typeface="ＭＳ Ｐゴシック" charset="0"/>
              </a:defRPr>
            </a:lvl2pPr>
            <a:lvl3pPr>
              <a:defRPr sz="1400">
                <a:solidFill>
                  <a:srgbClr val="283B6E"/>
                </a:solidFill>
                <a:latin typeface="Arial" charset="0"/>
                <a:ea typeface="ＭＳ Ｐゴシック" charset="0"/>
              </a:defRPr>
            </a:lvl3pPr>
            <a:lvl4pPr>
              <a:defRPr sz="1200">
                <a:solidFill>
                  <a:srgbClr val="283B6E"/>
                </a:solidFill>
                <a:latin typeface="Arial" charset="0"/>
                <a:ea typeface="ＭＳ Ｐゴシック" charset="0"/>
              </a:defRPr>
            </a:lvl4pPr>
            <a:lvl5pPr>
              <a:defRPr sz="1200">
                <a:solidFill>
                  <a:srgbClr val="283B6E"/>
                </a:solidFill>
                <a:latin typeface="Arial" charset="0"/>
                <a:ea typeface="ＭＳ Ｐゴシック" charset="0"/>
              </a:defRPr>
            </a:lvl5pPr>
            <a:lvl6pPr eaLnBrk="0" hangingPunct="0">
              <a:defRPr sz="1200">
                <a:solidFill>
                  <a:srgbClr val="283B6E"/>
                </a:solidFill>
                <a:latin typeface="Arial" charset="0"/>
                <a:ea typeface="ＭＳ Ｐゴシック" charset="0"/>
              </a:defRPr>
            </a:lvl6pPr>
            <a:lvl7pPr eaLnBrk="0" hangingPunct="0">
              <a:defRPr sz="1200">
                <a:solidFill>
                  <a:srgbClr val="283B6E"/>
                </a:solidFill>
                <a:latin typeface="Arial" charset="0"/>
                <a:ea typeface="ＭＳ Ｐゴシック" charset="0"/>
              </a:defRPr>
            </a:lvl7pPr>
            <a:lvl8pPr eaLnBrk="0" hangingPunct="0">
              <a:defRPr sz="1200">
                <a:solidFill>
                  <a:srgbClr val="283B6E"/>
                </a:solidFill>
                <a:latin typeface="Arial" charset="0"/>
                <a:ea typeface="ＭＳ Ｐゴシック" charset="0"/>
              </a:defRPr>
            </a:lvl8pPr>
            <a:lvl9pPr eaLnBrk="0" hangingPunct="0">
              <a:defRPr sz="1200">
                <a:solidFill>
                  <a:srgbClr val="283B6E"/>
                </a:solidFill>
                <a:latin typeface="Arial" charset="0"/>
                <a:ea typeface="ＭＳ Ｐゴシック" charset="0"/>
              </a:defRPr>
            </a:lvl9pPr>
          </a:lstStyle>
          <a:p>
            <a:fld id="{2D32B207-F791-714F-9B0B-0B525A386651}" type="slidenum">
              <a:rPr lang="en-US">
                <a:solidFill>
                  <a:srgbClr val="618DD1"/>
                </a:solidFill>
              </a:rPr>
              <a:pPr/>
              <a:t>16</a:t>
            </a:fld>
            <a:endParaRPr lang="en-US" dirty="0">
              <a:solidFill>
                <a:srgbClr val="618DD1"/>
              </a:solidFill>
            </a:endParaRPr>
          </a:p>
        </p:txBody>
      </p:sp>
    </p:spTree>
    <p:extLst>
      <p:ext uri="{BB962C8B-B14F-4D97-AF65-F5344CB8AC3E}">
        <p14:creationId xmlns:p14="http://schemas.microsoft.com/office/powerpoint/2010/main" val="4691776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2"/>
          <p:cNvSpPr>
            <a:spLocks noGrp="1" noChangeArrowheads="1"/>
          </p:cNvSpPr>
          <p:nvPr>
            <p:ph type="title"/>
          </p:nvPr>
        </p:nvSpPr>
        <p:spPr/>
        <p:txBody>
          <a:bodyPr/>
          <a:lstStyle/>
          <a:p>
            <a:pPr eaLnBrk="1" hangingPunct="1"/>
            <a:r>
              <a:rPr lang="en-US" dirty="0">
                <a:latin typeface="Arial" charset="0"/>
              </a:rPr>
              <a:t>SMART Objectives (</a:t>
            </a:r>
            <a:r>
              <a:rPr lang="en-US" dirty="0" smtClean="0">
                <a:latin typeface="Arial" charset="0"/>
              </a:rPr>
              <a:t>cont.)</a:t>
            </a:r>
            <a:endParaRPr lang="en-US" dirty="0">
              <a:latin typeface="Arial" charset="0"/>
            </a:endParaRPr>
          </a:p>
        </p:txBody>
      </p:sp>
      <p:sp>
        <p:nvSpPr>
          <p:cNvPr id="20484" name="Rectangle 3"/>
          <p:cNvSpPr>
            <a:spLocks noGrp="1" noChangeArrowheads="1"/>
          </p:cNvSpPr>
          <p:nvPr>
            <p:ph idx="1"/>
          </p:nvPr>
        </p:nvSpPr>
        <p:spPr/>
        <p:txBody>
          <a:bodyPr/>
          <a:lstStyle/>
          <a:p>
            <a:pPr eaLnBrk="1" hangingPunct="1">
              <a:buFontTx/>
              <a:buNone/>
            </a:pPr>
            <a:r>
              <a:rPr lang="en-US" dirty="0">
                <a:latin typeface="Arial" charset="0"/>
              </a:rPr>
              <a:t>When setting objectives that are realistic, ask the following questions</a:t>
            </a:r>
            <a:r>
              <a:rPr lang="en-US" b="1" dirty="0">
                <a:latin typeface="Arial" charset="0"/>
              </a:rPr>
              <a:t>:</a:t>
            </a:r>
          </a:p>
          <a:p>
            <a:pPr marL="628650" lvl="1" indent="-285750" eaLnBrk="1" hangingPunct="1">
              <a:buFont typeface="Arial"/>
              <a:buChar char="•"/>
            </a:pPr>
            <a:r>
              <a:rPr lang="en-US" dirty="0">
                <a:latin typeface="Arial" charset="0"/>
              </a:rPr>
              <a:t>Do I have the resources to accomplish this objective?</a:t>
            </a:r>
          </a:p>
          <a:p>
            <a:pPr marL="628650" lvl="1" indent="-285750" eaLnBrk="1" hangingPunct="1">
              <a:buFont typeface="Arial"/>
              <a:buChar char="•"/>
            </a:pPr>
            <a:endParaRPr lang="en-US" dirty="0">
              <a:latin typeface="Arial" charset="0"/>
            </a:endParaRPr>
          </a:p>
          <a:p>
            <a:pPr marL="628650" lvl="1" indent="-285750" eaLnBrk="1" hangingPunct="1">
              <a:buFont typeface="Arial"/>
              <a:buChar char="•"/>
            </a:pPr>
            <a:r>
              <a:rPr lang="en-US" dirty="0">
                <a:latin typeface="Arial" charset="0"/>
              </a:rPr>
              <a:t>Do I need to rearrange my priorities to accomplish this objective?</a:t>
            </a:r>
          </a:p>
          <a:p>
            <a:pPr marL="628650" lvl="1" indent="-285750" eaLnBrk="1" hangingPunct="1">
              <a:buFont typeface="Arial"/>
              <a:buChar char="•"/>
            </a:pPr>
            <a:endParaRPr lang="en-US" dirty="0">
              <a:latin typeface="Arial" charset="0"/>
            </a:endParaRPr>
          </a:p>
          <a:p>
            <a:pPr marL="628650" lvl="1" indent="-285750" eaLnBrk="1" hangingPunct="1">
              <a:buFont typeface="Arial"/>
              <a:buChar char="•"/>
            </a:pPr>
            <a:r>
              <a:rPr lang="en-US" dirty="0">
                <a:latin typeface="Arial" charset="0"/>
              </a:rPr>
              <a:t>Is it possible to complete this objective?</a:t>
            </a:r>
          </a:p>
          <a:p>
            <a:pPr marL="628650" lvl="1" indent="-285750" eaLnBrk="1" hangingPunct="1">
              <a:buFont typeface="Arial"/>
              <a:buChar char="•"/>
            </a:pPr>
            <a:endParaRPr lang="en-US" dirty="0">
              <a:latin typeface="Arial" charset="0"/>
            </a:endParaRPr>
          </a:p>
          <a:p>
            <a:pPr marL="628650" lvl="1" indent="-285750" eaLnBrk="1" hangingPunct="1">
              <a:buFont typeface="Arial"/>
              <a:buChar char="•"/>
            </a:pPr>
            <a:r>
              <a:rPr lang="en-US" dirty="0">
                <a:latin typeface="Arial" charset="0"/>
              </a:rPr>
              <a:t>How will pursuing this objective affect other performance objectives?</a:t>
            </a:r>
          </a:p>
          <a:p>
            <a:pPr marL="628650" lvl="1" indent="-285750" eaLnBrk="1" hangingPunct="1">
              <a:buFont typeface="Arial"/>
              <a:buChar char="•"/>
            </a:pPr>
            <a:endParaRPr lang="en-US" dirty="0">
              <a:latin typeface="Arial" charset="0"/>
            </a:endParaRPr>
          </a:p>
          <a:p>
            <a:pPr marL="628650" lvl="1" indent="-285750" eaLnBrk="1" hangingPunct="1">
              <a:buFont typeface="Arial"/>
              <a:buChar char="•"/>
            </a:pPr>
            <a:r>
              <a:rPr lang="en-US" dirty="0">
                <a:latin typeface="Arial" charset="0"/>
              </a:rPr>
              <a:t>Will this objective help meet/support department and company goals?</a:t>
            </a:r>
          </a:p>
          <a:p>
            <a:pPr marL="628650" lvl="1" indent="-285750" eaLnBrk="1" hangingPunct="1">
              <a:buFont typeface="Arial"/>
              <a:buChar char="•"/>
            </a:pPr>
            <a:endParaRPr lang="en-US" dirty="0">
              <a:latin typeface="Arial" charset="0"/>
            </a:endParaRPr>
          </a:p>
        </p:txBody>
      </p:sp>
      <p:sp>
        <p:nvSpPr>
          <p:cNvPr id="20482" name="Slide Number Placeholder 3"/>
          <p:cNvSpPr>
            <a:spLocks noGrp="1"/>
          </p:cNvSpPr>
          <p:nvPr>
            <p:ph type="sldNum" sz="quarter" idx="12"/>
          </p:nvPr>
        </p:nvSpPr>
        <p:spPr>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rgbClr val="283B6E"/>
                </a:solidFill>
                <a:latin typeface="Arial" charset="0"/>
                <a:ea typeface="ＭＳ Ｐゴシック" charset="0"/>
              </a:defRPr>
            </a:lvl1pPr>
            <a:lvl2pPr>
              <a:defRPr sz="1600">
                <a:solidFill>
                  <a:srgbClr val="283B6E"/>
                </a:solidFill>
                <a:latin typeface="Arial" charset="0"/>
                <a:ea typeface="ＭＳ Ｐゴシック" charset="0"/>
              </a:defRPr>
            </a:lvl2pPr>
            <a:lvl3pPr>
              <a:defRPr sz="1400">
                <a:solidFill>
                  <a:srgbClr val="283B6E"/>
                </a:solidFill>
                <a:latin typeface="Arial" charset="0"/>
                <a:ea typeface="ＭＳ Ｐゴシック" charset="0"/>
              </a:defRPr>
            </a:lvl3pPr>
            <a:lvl4pPr>
              <a:defRPr sz="1200">
                <a:solidFill>
                  <a:srgbClr val="283B6E"/>
                </a:solidFill>
                <a:latin typeface="Arial" charset="0"/>
                <a:ea typeface="ＭＳ Ｐゴシック" charset="0"/>
              </a:defRPr>
            </a:lvl4pPr>
            <a:lvl5pPr>
              <a:defRPr sz="1200">
                <a:solidFill>
                  <a:srgbClr val="283B6E"/>
                </a:solidFill>
                <a:latin typeface="Arial" charset="0"/>
                <a:ea typeface="ＭＳ Ｐゴシック" charset="0"/>
              </a:defRPr>
            </a:lvl5pPr>
            <a:lvl6pPr eaLnBrk="0" hangingPunct="0">
              <a:defRPr sz="1200">
                <a:solidFill>
                  <a:srgbClr val="283B6E"/>
                </a:solidFill>
                <a:latin typeface="Arial" charset="0"/>
                <a:ea typeface="ＭＳ Ｐゴシック" charset="0"/>
              </a:defRPr>
            </a:lvl6pPr>
            <a:lvl7pPr eaLnBrk="0" hangingPunct="0">
              <a:defRPr sz="1200">
                <a:solidFill>
                  <a:srgbClr val="283B6E"/>
                </a:solidFill>
                <a:latin typeface="Arial" charset="0"/>
                <a:ea typeface="ＭＳ Ｐゴシック" charset="0"/>
              </a:defRPr>
            </a:lvl7pPr>
            <a:lvl8pPr eaLnBrk="0" hangingPunct="0">
              <a:defRPr sz="1200">
                <a:solidFill>
                  <a:srgbClr val="283B6E"/>
                </a:solidFill>
                <a:latin typeface="Arial" charset="0"/>
                <a:ea typeface="ＭＳ Ｐゴシック" charset="0"/>
              </a:defRPr>
            </a:lvl8pPr>
            <a:lvl9pPr eaLnBrk="0" hangingPunct="0">
              <a:defRPr sz="1200">
                <a:solidFill>
                  <a:srgbClr val="283B6E"/>
                </a:solidFill>
                <a:latin typeface="Arial" charset="0"/>
                <a:ea typeface="ＭＳ Ｐゴシック" charset="0"/>
              </a:defRPr>
            </a:lvl9pPr>
          </a:lstStyle>
          <a:p>
            <a:fld id="{0A30DBC8-1D94-6F4F-806E-10D560D68CF9}" type="slidenum">
              <a:rPr lang="en-US">
                <a:solidFill>
                  <a:srgbClr val="618DD1"/>
                </a:solidFill>
              </a:rPr>
              <a:pPr/>
              <a:t>17</a:t>
            </a:fld>
            <a:endParaRPr lang="en-US" dirty="0">
              <a:solidFill>
                <a:srgbClr val="618DD1"/>
              </a:solidFill>
            </a:endParaRPr>
          </a:p>
        </p:txBody>
      </p:sp>
    </p:spTree>
    <p:extLst>
      <p:ext uri="{BB962C8B-B14F-4D97-AF65-F5344CB8AC3E}">
        <p14:creationId xmlns:p14="http://schemas.microsoft.com/office/powerpoint/2010/main" val="20553650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Rectangle 2"/>
          <p:cNvSpPr>
            <a:spLocks noGrp="1" noChangeArrowheads="1"/>
          </p:cNvSpPr>
          <p:nvPr>
            <p:ph type="title"/>
          </p:nvPr>
        </p:nvSpPr>
        <p:spPr/>
        <p:txBody>
          <a:bodyPr/>
          <a:lstStyle/>
          <a:p>
            <a:pPr eaLnBrk="1" hangingPunct="1"/>
            <a:r>
              <a:rPr lang="en-US" dirty="0">
                <a:latin typeface="Arial" charset="0"/>
              </a:rPr>
              <a:t>SMART Objectives </a:t>
            </a:r>
            <a:r>
              <a:rPr lang="en-US" dirty="0" smtClean="0">
                <a:latin typeface="Arial" charset="0"/>
              </a:rPr>
              <a:t>(cont.)</a:t>
            </a:r>
            <a:endParaRPr lang="en-US" dirty="0">
              <a:latin typeface="Arial" charset="0"/>
            </a:endParaRPr>
          </a:p>
        </p:txBody>
      </p:sp>
      <p:sp>
        <p:nvSpPr>
          <p:cNvPr id="21508" name="Rectangle 3"/>
          <p:cNvSpPr>
            <a:spLocks noGrp="1" noChangeArrowheads="1"/>
          </p:cNvSpPr>
          <p:nvPr>
            <p:ph idx="1"/>
          </p:nvPr>
        </p:nvSpPr>
        <p:spPr/>
        <p:txBody>
          <a:bodyPr/>
          <a:lstStyle/>
          <a:p>
            <a:pPr eaLnBrk="1" hangingPunct="1">
              <a:lnSpc>
                <a:spcPct val="90000"/>
              </a:lnSpc>
            </a:pPr>
            <a:r>
              <a:rPr lang="en-US" dirty="0">
                <a:latin typeface="Arial" charset="0"/>
              </a:rPr>
              <a:t>Time-oriented objectives are those that have deadlines for completion. The time frames create a sense of urgency and lead to action.</a:t>
            </a:r>
          </a:p>
          <a:p>
            <a:pPr eaLnBrk="1" hangingPunct="1">
              <a:lnSpc>
                <a:spcPct val="90000"/>
              </a:lnSpc>
            </a:pPr>
            <a:r>
              <a:rPr lang="en-US" dirty="0">
                <a:latin typeface="Arial" charset="0"/>
              </a:rPr>
              <a:t>The deadlines, just as with overall objectives, must be achievable and realistic. </a:t>
            </a:r>
          </a:p>
          <a:p>
            <a:pPr eaLnBrk="1" hangingPunct="1">
              <a:lnSpc>
                <a:spcPct val="90000"/>
              </a:lnSpc>
            </a:pPr>
            <a:r>
              <a:rPr lang="en-US" dirty="0">
                <a:latin typeface="Arial" charset="0"/>
              </a:rPr>
              <a:t>For a complex objective, break it into small parts and set a deadline for completion of each phase.</a:t>
            </a:r>
          </a:p>
          <a:p>
            <a:pPr eaLnBrk="1" hangingPunct="1">
              <a:lnSpc>
                <a:spcPct val="90000"/>
              </a:lnSpc>
              <a:buFontTx/>
              <a:buNone/>
            </a:pPr>
            <a:endParaRPr lang="en-US" dirty="0">
              <a:latin typeface="Arial" charset="0"/>
            </a:endParaRPr>
          </a:p>
        </p:txBody>
      </p:sp>
      <p:sp>
        <p:nvSpPr>
          <p:cNvPr id="21506" name="Slide Number Placeholder 3"/>
          <p:cNvSpPr>
            <a:spLocks noGrp="1"/>
          </p:cNvSpPr>
          <p:nvPr>
            <p:ph type="sldNum" sz="quarter" idx="12"/>
          </p:nvPr>
        </p:nvSpPr>
        <p:spPr>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rgbClr val="283B6E"/>
                </a:solidFill>
                <a:latin typeface="Arial" charset="0"/>
                <a:ea typeface="ＭＳ Ｐゴシック" charset="0"/>
              </a:defRPr>
            </a:lvl1pPr>
            <a:lvl2pPr>
              <a:defRPr sz="1600">
                <a:solidFill>
                  <a:srgbClr val="283B6E"/>
                </a:solidFill>
                <a:latin typeface="Arial" charset="0"/>
                <a:ea typeface="ＭＳ Ｐゴシック" charset="0"/>
              </a:defRPr>
            </a:lvl2pPr>
            <a:lvl3pPr>
              <a:defRPr sz="1400">
                <a:solidFill>
                  <a:srgbClr val="283B6E"/>
                </a:solidFill>
                <a:latin typeface="Arial" charset="0"/>
                <a:ea typeface="ＭＳ Ｐゴシック" charset="0"/>
              </a:defRPr>
            </a:lvl3pPr>
            <a:lvl4pPr>
              <a:defRPr sz="1200">
                <a:solidFill>
                  <a:srgbClr val="283B6E"/>
                </a:solidFill>
                <a:latin typeface="Arial" charset="0"/>
                <a:ea typeface="ＭＳ Ｐゴシック" charset="0"/>
              </a:defRPr>
            </a:lvl4pPr>
            <a:lvl5pPr>
              <a:defRPr sz="1200">
                <a:solidFill>
                  <a:srgbClr val="283B6E"/>
                </a:solidFill>
                <a:latin typeface="Arial" charset="0"/>
                <a:ea typeface="ＭＳ Ｐゴシック" charset="0"/>
              </a:defRPr>
            </a:lvl5pPr>
            <a:lvl6pPr eaLnBrk="0" hangingPunct="0">
              <a:defRPr sz="1200">
                <a:solidFill>
                  <a:srgbClr val="283B6E"/>
                </a:solidFill>
                <a:latin typeface="Arial" charset="0"/>
                <a:ea typeface="ＭＳ Ｐゴシック" charset="0"/>
              </a:defRPr>
            </a:lvl6pPr>
            <a:lvl7pPr eaLnBrk="0" hangingPunct="0">
              <a:defRPr sz="1200">
                <a:solidFill>
                  <a:srgbClr val="283B6E"/>
                </a:solidFill>
                <a:latin typeface="Arial" charset="0"/>
                <a:ea typeface="ＭＳ Ｐゴシック" charset="0"/>
              </a:defRPr>
            </a:lvl7pPr>
            <a:lvl8pPr eaLnBrk="0" hangingPunct="0">
              <a:defRPr sz="1200">
                <a:solidFill>
                  <a:srgbClr val="283B6E"/>
                </a:solidFill>
                <a:latin typeface="Arial" charset="0"/>
                <a:ea typeface="ＭＳ Ｐゴシック" charset="0"/>
              </a:defRPr>
            </a:lvl8pPr>
            <a:lvl9pPr eaLnBrk="0" hangingPunct="0">
              <a:defRPr sz="1200">
                <a:solidFill>
                  <a:srgbClr val="283B6E"/>
                </a:solidFill>
                <a:latin typeface="Arial" charset="0"/>
                <a:ea typeface="ＭＳ Ｐゴシック" charset="0"/>
              </a:defRPr>
            </a:lvl9pPr>
          </a:lstStyle>
          <a:p>
            <a:fld id="{EC26A3DF-9F8A-814A-A70B-12EAB3F767C2}" type="slidenum">
              <a:rPr lang="en-US">
                <a:solidFill>
                  <a:srgbClr val="618DD1"/>
                </a:solidFill>
              </a:rPr>
              <a:pPr/>
              <a:t>18</a:t>
            </a:fld>
            <a:endParaRPr lang="en-US" dirty="0">
              <a:solidFill>
                <a:srgbClr val="618DD1"/>
              </a:solidFill>
            </a:endParaRPr>
          </a:p>
        </p:txBody>
      </p:sp>
    </p:spTree>
    <p:extLst>
      <p:ext uri="{BB962C8B-B14F-4D97-AF65-F5344CB8AC3E}">
        <p14:creationId xmlns:p14="http://schemas.microsoft.com/office/powerpoint/2010/main" val="465912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2" name="Rectangle 3"/>
          <p:cNvSpPr>
            <a:spLocks noGrp="1" noChangeArrowheads="1"/>
          </p:cNvSpPr>
          <p:nvPr>
            <p:ph type="title"/>
          </p:nvPr>
        </p:nvSpPr>
        <p:spPr/>
        <p:txBody>
          <a:bodyPr/>
          <a:lstStyle/>
          <a:p>
            <a:pPr eaLnBrk="1" hangingPunct="1"/>
            <a:r>
              <a:rPr lang="en-US" dirty="0">
                <a:latin typeface="Arial" charset="0"/>
              </a:rPr>
              <a:t>SMART Objectives </a:t>
            </a:r>
            <a:r>
              <a:rPr lang="en-US" dirty="0" smtClean="0">
                <a:latin typeface="Arial" charset="0"/>
              </a:rPr>
              <a:t>(cont.)</a:t>
            </a:r>
            <a:endParaRPr lang="en-US" dirty="0">
              <a:latin typeface="Arial" charset="0"/>
            </a:endParaRPr>
          </a:p>
        </p:txBody>
      </p:sp>
      <p:sp>
        <p:nvSpPr>
          <p:cNvPr id="22531" name="Rectangle 2"/>
          <p:cNvSpPr>
            <a:spLocks noGrp="1" noChangeArrowheads="1"/>
          </p:cNvSpPr>
          <p:nvPr>
            <p:ph idx="1"/>
          </p:nvPr>
        </p:nvSpPr>
        <p:spPr/>
        <p:txBody>
          <a:bodyPr/>
          <a:lstStyle/>
          <a:p>
            <a:pPr eaLnBrk="1" hangingPunct="1">
              <a:buFontTx/>
              <a:buNone/>
            </a:pPr>
            <a:r>
              <a:rPr lang="en-US" dirty="0">
                <a:latin typeface="Arial" charset="0"/>
              </a:rPr>
              <a:t>When setting objectives that are time-oriented, ask the following questions:</a:t>
            </a:r>
            <a:endParaRPr lang="en-US" b="1" dirty="0">
              <a:latin typeface="Arial" charset="0"/>
            </a:endParaRPr>
          </a:p>
          <a:p>
            <a:pPr marL="628650" lvl="1" indent="-285750" eaLnBrk="1" hangingPunct="1">
              <a:buFont typeface="Arial"/>
              <a:buChar char="•"/>
            </a:pPr>
            <a:r>
              <a:rPr lang="en-US" dirty="0">
                <a:latin typeface="Arial" charset="0"/>
              </a:rPr>
              <a:t>What are the earliest—yet achievable and realistic—dates for this objective to be started and to be completed?</a:t>
            </a:r>
          </a:p>
          <a:p>
            <a:pPr marL="628650" lvl="1" indent="-285750" eaLnBrk="1" hangingPunct="1">
              <a:buFont typeface="Arial"/>
              <a:buChar char="•"/>
            </a:pPr>
            <a:endParaRPr lang="en-US" dirty="0">
              <a:latin typeface="Arial" charset="0"/>
            </a:endParaRPr>
          </a:p>
          <a:p>
            <a:pPr marL="628650" lvl="1" indent="-285750" eaLnBrk="1" hangingPunct="1">
              <a:buFont typeface="Arial"/>
              <a:buChar char="•"/>
            </a:pPr>
            <a:r>
              <a:rPr lang="en-US" dirty="0">
                <a:latin typeface="Arial" charset="0"/>
              </a:rPr>
              <a:t>Have I included these dates in the statement of the objective? </a:t>
            </a:r>
          </a:p>
          <a:p>
            <a:pPr marL="628650" lvl="1" indent="-285750" eaLnBrk="1" hangingPunct="1">
              <a:buFont typeface="Arial"/>
              <a:buChar char="•"/>
            </a:pPr>
            <a:endParaRPr lang="en-US" dirty="0">
              <a:latin typeface="Arial" charset="0"/>
            </a:endParaRPr>
          </a:p>
          <a:p>
            <a:pPr marL="628650" lvl="1" indent="-285750" eaLnBrk="1" hangingPunct="1">
              <a:buFont typeface="Arial"/>
              <a:buChar char="•"/>
            </a:pPr>
            <a:r>
              <a:rPr lang="en-US" dirty="0">
                <a:latin typeface="Arial" charset="0"/>
              </a:rPr>
              <a:t>Are there other projects/objectives that must be completed </a:t>
            </a:r>
            <a:r>
              <a:rPr lang="en-US" dirty="0" smtClean="0">
                <a:latin typeface="Arial" charset="0"/>
              </a:rPr>
              <a:t>first? Are other individuals or objectives </a:t>
            </a:r>
            <a:r>
              <a:rPr lang="en-US" dirty="0">
                <a:latin typeface="Arial" charset="0"/>
              </a:rPr>
              <a:t>reliant on the completion of this objective?</a:t>
            </a:r>
          </a:p>
        </p:txBody>
      </p:sp>
      <p:sp>
        <p:nvSpPr>
          <p:cNvPr id="22530" name="Slide Number Placeholder 3"/>
          <p:cNvSpPr>
            <a:spLocks noGrp="1"/>
          </p:cNvSpPr>
          <p:nvPr>
            <p:ph type="sldNum" sz="quarter" idx="12"/>
          </p:nvPr>
        </p:nvSpPr>
        <p:spPr>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rgbClr val="283B6E"/>
                </a:solidFill>
                <a:latin typeface="Arial" charset="0"/>
                <a:ea typeface="ＭＳ Ｐゴシック" charset="0"/>
              </a:defRPr>
            </a:lvl1pPr>
            <a:lvl2pPr>
              <a:defRPr sz="1600">
                <a:solidFill>
                  <a:srgbClr val="283B6E"/>
                </a:solidFill>
                <a:latin typeface="Arial" charset="0"/>
                <a:ea typeface="ＭＳ Ｐゴシック" charset="0"/>
              </a:defRPr>
            </a:lvl2pPr>
            <a:lvl3pPr>
              <a:defRPr sz="1400">
                <a:solidFill>
                  <a:srgbClr val="283B6E"/>
                </a:solidFill>
                <a:latin typeface="Arial" charset="0"/>
                <a:ea typeface="ＭＳ Ｐゴシック" charset="0"/>
              </a:defRPr>
            </a:lvl3pPr>
            <a:lvl4pPr>
              <a:defRPr sz="1200">
                <a:solidFill>
                  <a:srgbClr val="283B6E"/>
                </a:solidFill>
                <a:latin typeface="Arial" charset="0"/>
                <a:ea typeface="ＭＳ Ｐゴシック" charset="0"/>
              </a:defRPr>
            </a:lvl4pPr>
            <a:lvl5pPr>
              <a:defRPr sz="1200">
                <a:solidFill>
                  <a:srgbClr val="283B6E"/>
                </a:solidFill>
                <a:latin typeface="Arial" charset="0"/>
                <a:ea typeface="ＭＳ Ｐゴシック" charset="0"/>
              </a:defRPr>
            </a:lvl5pPr>
            <a:lvl6pPr eaLnBrk="0" hangingPunct="0">
              <a:defRPr sz="1200">
                <a:solidFill>
                  <a:srgbClr val="283B6E"/>
                </a:solidFill>
                <a:latin typeface="Arial" charset="0"/>
                <a:ea typeface="ＭＳ Ｐゴシック" charset="0"/>
              </a:defRPr>
            </a:lvl6pPr>
            <a:lvl7pPr eaLnBrk="0" hangingPunct="0">
              <a:defRPr sz="1200">
                <a:solidFill>
                  <a:srgbClr val="283B6E"/>
                </a:solidFill>
                <a:latin typeface="Arial" charset="0"/>
                <a:ea typeface="ＭＳ Ｐゴシック" charset="0"/>
              </a:defRPr>
            </a:lvl7pPr>
            <a:lvl8pPr eaLnBrk="0" hangingPunct="0">
              <a:defRPr sz="1200">
                <a:solidFill>
                  <a:srgbClr val="283B6E"/>
                </a:solidFill>
                <a:latin typeface="Arial" charset="0"/>
                <a:ea typeface="ＭＳ Ｐゴシック" charset="0"/>
              </a:defRPr>
            </a:lvl8pPr>
            <a:lvl9pPr eaLnBrk="0" hangingPunct="0">
              <a:defRPr sz="1200">
                <a:solidFill>
                  <a:srgbClr val="283B6E"/>
                </a:solidFill>
                <a:latin typeface="Arial" charset="0"/>
                <a:ea typeface="ＭＳ Ｐゴシック" charset="0"/>
              </a:defRPr>
            </a:lvl9pPr>
          </a:lstStyle>
          <a:p>
            <a:fld id="{980FB692-B445-8C4C-A419-76996364B568}" type="slidenum">
              <a:rPr lang="en-US">
                <a:solidFill>
                  <a:srgbClr val="618DD1"/>
                </a:solidFill>
              </a:rPr>
              <a:pPr/>
              <a:t>19</a:t>
            </a:fld>
            <a:endParaRPr lang="en-US" dirty="0">
              <a:solidFill>
                <a:srgbClr val="618DD1"/>
              </a:solidFill>
            </a:endParaRPr>
          </a:p>
        </p:txBody>
      </p:sp>
    </p:spTree>
    <p:extLst>
      <p:ext uri="{BB962C8B-B14F-4D97-AF65-F5344CB8AC3E}">
        <p14:creationId xmlns:p14="http://schemas.microsoft.com/office/powerpoint/2010/main" val="14688521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2"/>
          <p:cNvSpPr>
            <a:spLocks noGrp="1" noChangeArrowheads="1"/>
          </p:cNvSpPr>
          <p:nvPr>
            <p:ph type="title"/>
          </p:nvPr>
        </p:nvSpPr>
        <p:spPr/>
        <p:txBody>
          <a:bodyPr/>
          <a:lstStyle/>
          <a:p>
            <a:pPr eaLnBrk="1" hangingPunct="1"/>
            <a:r>
              <a:rPr lang="en-US" dirty="0">
                <a:latin typeface="Arial" charset="0"/>
              </a:rPr>
              <a:t>Introduction</a:t>
            </a:r>
          </a:p>
        </p:txBody>
      </p:sp>
      <p:sp>
        <p:nvSpPr>
          <p:cNvPr id="6148" name="Rectangle 3"/>
          <p:cNvSpPr>
            <a:spLocks noGrp="1" noChangeArrowheads="1"/>
          </p:cNvSpPr>
          <p:nvPr>
            <p:ph idx="1"/>
          </p:nvPr>
        </p:nvSpPr>
        <p:spPr/>
        <p:txBody>
          <a:bodyPr/>
          <a:lstStyle/>
          <a:p>
            <a:pPr eaLnBrk="1" hangingPunct="1">
              <a:buFontTx/>
              <a:buNone/>
            </a:pPr>
            <a:r>
              <a:rPr lang="en-US" dirty="0">
                <a:latin typeface="Arial" charset="0"/>
              </a:rPr>
              <a:t>Of all the functions involved in management, planning is the most important. </a:t>
            </a:r>
          </a:p>
          <a:p>
            <a:pPr eaLnBrk="1" hangingPunct="1">
              <a:buFontTx/>
              <a:buNone/>
            </a:pPr>
            <a:r>
              <a:rPr lang="en-US" dirty="0">
                <a:latin typeface="Arial" charset="0"/>
              </a:rPr>
              <a:t>As the old saying goes, </a:t>
            </a:r>
            <a:r>
              <a:rPr lang="ja-JP" altLang="en-US" dirty="0">
                <a:latin typeface="Arial" charset="0"/>
              </a:rPr>
              <a:t>“</a:t>
            </a:r>
            <a:r>
              <a:rPr lang="en-US" dirty="0">
                <a:latin typeface="Arial" charset="0"/>
              </a:rPr>
              <a:t>Failing to plan is planning to fail.</a:t>
            </a:r>
            <a:r>
              <a:rPr lang="ja-JP" altLang="en-US" dirty="0">
                <a:latin typeface="Arial" charset="0"/>
              </a:rPr>
              <a:t>”</a:t>
            </a:r>
            <a:r>
              <a:rPr lang="en-US" dirty="0">
                <a:latin typeface="Arial" charset="0"/>
              </a:rPr>
              <a:t> </a:t>
            </a:r>
          </a:p>
          <a:p>
            <a:pPr eaLnBrk="1" hangingPunct="1">
              <a:buFontTx/>
              <a:buNone/>
            </a:pPr>
            <a:r>
              <a:rPr lang="en-US" dirty="0">
                <a:latin typeface="Arial" charset="0"/>
              </a:rPr>
              <a:t>Setting goals and objectives is the first and most critical step in the planning process. </a:t>
            </a:r>
          </a:p>
          <a:p>
            <a:pPr eaLnBrk="1" hangingPunct="1">
              <a:buFontTx/>
              <a:buNone/>
            </a:pPr>
            <a:r>
              <a:rPr lang="en-US" dirty="0">
                <a:latin typeface="Arial" charset="0"/>
              </a:rPr>
              <a:t>All employees need to know how to set these important performance measurements. This presentation will provide you with that knowledge. </a:t>
            </a:r>
          </a:p>
          <a:p>
            <a:pPr eaLnBrk="1" hangingPunct="1">
              <a:buFontTx/>
              <a:buNone/>
            </a:pPr>
            <a:endParaRPr lang="en-US" dirty="0">
              <a:latin typeface="Arial" charset="0"/>
            </a:endParaRPr>
          </a:p>
          <a:p>
            <a:pPr eaLnBrk="1" hangingPunct="1">
              <a:buFontTx/>
              <a:buNone/>
            </a:pPr>
            <a:r>
              <a:rPr lang="en-US" dirty="0">
                <a:latin typeface="Arial" charset="0"/>
              </a:rPr>
              <a:t>	</a:t>
            </a:r>
          </a:p>
        </p:txBody>
      </p:sp>
      <p:sp>
        <p:nvSpPr>
          <p:cNvPr id="6146" name="Slide Number Placeholder 3"/>
          <p:cNvSpPr>
            <a:spLocks noGrp="1"/>
          </p:cNvSpPr>
          <p:nvPr>
            <p:ph type="sldNum" sz="quarter" idx="12"/>
          </p:nvPr>
        </p:nvSpPr>
        <p:spPr>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rgbClr val="283B6E"/>
                </a:solidFill>
                <a:latin typeface="Arial" charset="0"/>
                <a:ea typeface="ＭＳ Ｐゴシック" charset="0"/>
              </a:defRPr>
            </a:lvl1pPr>
            <a:lvl2pPr>
              <a:defRPr sz="1600">
                <a:solidFill>
                  <a:srgbClr val="283B6E"/>
                </a:solidFill>
                <a:latin typeface="Arial" charset="0"/>
                <a:ea typeface="ＭＳ Ｐゴシック" charset="0"/>
              </a:defRPr>
            </a:lvl2pPr>
            <a:lvl3pPr>
              <a:defRPr sz="1400">
                <a:solidFill>
                  <a:srgbClr val="283B6E"/>
                </a:solidFill>
                <a:latin typeface="Arial" charset="0"/>
                <a:ea typeface="ＭＳ Ｐゴシック" charset="0"/>
              </a:defRPr>
            </a:lvl3pPr>
            <a:lvl4pPr>
              <a:defRPr sz="1200">
                <a:solidFill>
                  <a:srgbClr val="283B6E"/>
                </a:solidFill>
                <a:latin typeface="Arial" charset="0"/>
                <a:ea typeface="ＭＳ Ｐゴシック" charset="0"/>
              </a:defRPr>
            </a:lvl4pPr>
            <a:lvl5pPr>
              <a:defRPr sz="1200">
                <a:solidFill>
                  <a:srgbClr val="283B6E"/>
                </a:solidFill>
                <a:latin typeface="Arial" charset="0"/>
                <a:ea typeface="ＭＳ Ｐゴシック" charset="0"/>
              </a:defRPr>
            </a:lvl5pPr>
            <a:lvl6pPr eaLnBrk="0" hangingPunct="0">
              <a:defRPr sz="1200">
                <a:solidFill>
                  <a:srgbClr val="283B6E"/>
                </a:solidFill>
                <a:latin typeface="Arial" charset="0"/>
                <a:ea typeface="ＭＳ Ｐゴシック" charset="0"/>
              </a:defRPr>
            </a:lvl6pPr>
            <a:lvl7pPr eaLnBrk="0" hangingPunct="0">
              <a:defRPr sz="1200">
                <a:solidFill>
                  <a:srgbClr val="283B6E"/>
                </a:solidFill>
                <a:latin typeface="Arial" charset="0"/>
                <a:ea typeface="ＭＳ Ｐゴシック" charset="0"/>
              </a:defRPr>
            </a:lvl7pPr>
            <a:lvl8pPr eaLnBrk="0" hangingPunct="0">
              <a:defRPr sz="1200">
                <a:solidFill>
                  <a:srgbClr val="283B6E"/>
                </a:solidFill>
                <a:latin typeface="Arial" charset="0"/>
                <a:ea typeface="ＭＳ Ｐゴシック" charset="0"/>
              </a:defRPr>
            </a:lvl8pPr>
            <a:lvl9pPr eaLnBrk="0" hangingPunct="0">
              <a:defRPr sz="1200">
                <a:solidFill>
                  <a:srgbClr val="283B6E"/>
                </a:solidFill>
                <a:latin typeface="Arial" charset="0"/>
                <a:ea typeface="ＭＳ Ｐゴシック" charset="0"/>
              </a:defRPr>
            </a:lvl9pPr>
          </a:lstStyle>
          <a:p>
            <a:fld id="{1130FDD7-8C8B-B54C-ABE7-6623D153094F}" type="slidenum">
              <a:rPr lang="en-US">
                <a:solidFill>
                  <a:srgbClr val="618DD1"/>
                </a:solidFill>
              </a:rPr>
              <a:pPr/>
              <a:t>2</a:t>
            </a:fld>
            <a:endParaRPr lang="en-US" dirty="0">
              <a:solidFill>
                <a:srgbClr val="618DD1"/>
              </a:solidFill>
            </a:endParaRPr>
          </a:p>
        </p:txBody>
      </p:sp>
    </p:spTree>
    <p:extLst>
      <p:ext uri="{BB962C8B-B14F-4D97-AF65-F5344CB8AC3E}">
        <p14:creationId xmlns:p14="http://schemas.microsoft.com/office/powerpoint/2010/main" val="11722955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a:spLocks noGrp="1" noChangeArrowheads="1"/>
          </p:cNvSpPr>
          <p:nvPr>
            <p:ph type="title"/>
          </p:nvPr>
        </p:nvSpPr>
        <p:spPr/>
        <p:txBody>
          <a:bodyPr/>
          <a:lstStyle/>
          <a:p>
            <a:pPr eaLnBrk="1" hangingPunct="1"/>
            <a:r>
              <a:rPr lang="en-US" dirty="0">
                <a:latin typeface="Arial" charset="0"/>
              </a:rPr>
              <a:t>Questions?	Comments?</a:t>
            </a:r>
          </a:p>
        </p:txBody>
      </p:sp>
      <p:sp>
        <p:nvSpPr>
          <p:cNvPr id="18434"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algn="ctr">
              <a:defRPr b="1">
                <a:solidFill>
                  <a:schemeClr val="tx1"/>
                </a:solidFill>
                <a:latin typeface="Arial" charset="0"/>
                <a:ea typeface="ＭＳ Ｐゴシック" charset="0"/>
              </a:defRPr>
            </a:lvl1pPr>
            <a:lvl2pPr marL="742950" indent="-285750" algn="ctr">
              <a:defRPr b="1">
                <a:solidFill>
                  <a:schemeClr val="tx1"/>
                </a:solidFill>
                <a:latin typeface="Arial" charset="0"/>
                <a:ea typeface="ＭＳ Ｐゴシック" charset="0"/>
              </a:defRPr>
            </a:lvl2pPr>
            <a:lvl3pPr marL="1143000" indent="-228600" algn="ctr">
              <a:defRPr b="1">
                <a:solidFill>
                  <a:schemeClr val="tx1"/>
                </a:solidFill>
                <a:latin typeface="Arial" charset="0"/>
                <a:ea typeface="ＭＳ Ｐゴシック" charset="0"/>
              </a:defRPr>
            </a:lvl3pPr>
            <a:lvl4pPr marL="1600200" indent="-228600" algn="ctr">
              <a:defRPr b="1">
                <a:solidFill>
                  <a:schemeClr val="tx1"/>
                </a:solidFill>
                <a:latin typeface="Arial" charset="0"/>
                <a:ea typeface="ＭＳ Ｐゴシック" charset="0"/>
              </a:defRPr>
            </a:lvl4pPr>
            <a:lvl5pPr marL="2057400" indent="-228600" algn="ctr">
              <a:defRPr b="1">
                <a:solidFill>
                  <a:schemeClr val="tx1"/>
                </a:solidFill>
                <a:latin typeface="Arial" charset="0"/>
                <a:ea typeface="ＭＳ Ｐゴシック" charset="0"/>
              </a:defRPr>
            </a:lvl5pPr>
            <a:lvl6pPr marL="2514600" indent="-228600" algn="ctr" eaLnBrk="0" fontAlgn="base" hangingPunct="0">
              <a:spcBef>
                <a:spcPct val="0"/>
              </a:spcBef>
              <a:spcAft>
                <a:spcPct val="0"/>
              </a:spcAft>
              <a:defRPr b="1">
                <a:solidFill>
                  <a:schemeClr val="tx1"/>
                </a:solidFill>
                <a:latin typeface="Arial" charset="0"/>
                <a:ea typeface="ＭＳ Ｐゴシック" charset="0"/>
              </a:defRPr>
            </a:lvl6pPr>
            <a:lvl7pPr marL="2971800" indent="-228600" algn="ctr" eaLnBrk="0" fontAlgn="base" hangingPunct="0">
              <a:spcBef>
                <a:spcPct val="0"/>
              </a:spcBef>
              <a:spcAft>
                <a:spcPct val="0"/>
              </a:spcAft>
              <a:defRPr b="1">
                <a:solidFill>
                  <a:schemeClr val="tx1"/>
                </a:solidFill>
                <a:latin typeface="Arial" charset="0"/>
                <a:ea typeface="ＭＳ Ｐゴシック" charset="0"/>
              </a:defRPr>
            </a:lvl7pPr>
            <a:lvl8pPr marL="3429000" indent="-228600" algn="ctr" eaLnBrk="0" fontAlgn="base" hangingPunct="0">
              <a:spcBef>
                <a:spcPct val="0"/>
              </a:spcBef>
              <a:spcAft>
                <a:spcPct val="0"/>
              </a:spcAft>
              <a:defRPr b="1">
                <a:solidFill>
                  <a:schemeClr val="tx1"/>
                </a:solidFill>
                <a:latin typeface="Arial" charset="0"/>
                <a:ea typeface="ＭＳ Ｐゴシック" charset="0"/>
              </a:defRPr>
            </a:lvl8pPr>
            <a:lvl9pPr marL="3886200" indent="-228600" algn="ctr" eaLnBrk="0" fontAlgn="base" hangingPunct="0">
              <a:spcBef>
                <a:spcPct val="0"/>
              </a:spcBef>
              <a:spcAft>
                <a:spcPct val="0"/>
              </a:spcAft>
              <a:defRPr b="1">
                <a:solidFill>
                  <a:schemeClr val="tx1"/>
                </a:solidFill>
                <a:latin typeface="Arial" charset="0"/>
                <a:ea typeface="ＭＳ Ｐゴシック" charset="0"/>
              </a:defRPr>
            </a:lvl9pPr>
          </a:lstStyle>
          <a:p>
            <a:pPr algn="r"/>
            <a:fld id="{EBF827EC-9B47-4C4B-A2A3-EE933916552A}" type="slidenum">
              <a:rPr lang="en-US">
                <a:solidFill>
                  <a:srgbClr val="618DD1"/>
                </a:solidFill>
              </a:rPr>
              <a:pPr algn="r"/>
              <a:t>20</a:t>
            </a:fld>
            <a:endParaRPr lang="en-US" dirty="0">
              <a:solidFill>
                <a:srgbClr val="618DD1"/>
              </a:solidFill>
            </a:endParaRPr>
          </a:p>
        </p:txBody>
      </p:sp>
    </p:spTree>
    <p:extLst>
      <p:ext uri="{BB962C8B-B14F-4D97-AF65-F5344CB8AC3E}">
        <p14:creationId xmlns:p14="http://schemas.microsoft.com/office/powerpoint/2010/main" val="11497964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pPr eaLnBrk="1" hangingPunct="1"/>
            <a:r>
              <a:rPr lang="en-US" dirty="0">
                <a:latin typeface="Arial" charset="0"/>
              </a:rPr>
              <a:t>Quiz</a:t>
            </a:r>
          </a:p>
        </p:txBody>
      </p:sp>
      <p:sp>
        <p:nvSpPr>
          <p:cNvPr id="24580" name="Rectangle 3"/>
          <p:cNvSpPr>
            <a:spLocks noGrp="1" noChangeArrowheads="1"/>
          </p:cNvSpPr>
          <p:nvPr>
            <p:ph idx="1"/>
          </p:nvPr>
        </p:nvSpPr>
        <p:spPr/>
        <p:txBody>
          <a:bodyPr/>
          <a:lstStyle/>
          <a:p>
            <a:pPr marL="342900" indent="-342900" eaLnBrk="1" hangingPunct="1">
              <a:buFont typeface="+mj-lt"/>
              <a:buAutoNum type="arabicPeriod"/>
            </a:pPr>
            <a:r>
              <a:rPr lang="en-US" dirty="0" smtClean="0">
                <a:latin typeface="Arial" charset="0"/>
              </a:rPr>
              <a:t>What is the </a:t>
            </a:r>
            <a:r>
              <a:rPr lang="en-US" dirty="0">
                <a:latin typeface="Arial" charset="0"/>
              </a:rPr>
              <a:t>difference between a goal and an </a:t>
            </a:r>
            <a:r>
              <a:rPr lang="en-US" dirty="0" smtClean="0">
                <a:latin typeface="Arial" charset="0"/>
              </a:rPr>
              <a:t>objective?</a:t>
            </a:r>
            <a:endParaRPr lang="en-US" dirty="0">
              <a:latin typeface="Arial" charset="0"/>
            </a:endParaRPr>
          </a:p>
          <a:p>
            <a:pPr marL="342900" indent="-342900" eaLnBrk="1" hangingPunct="1">
              <a:buFont typeface="+mj-lt"/>
              <a:buAutoNum type="arabicPeriod"/>
            </a:pPr>
            <a:r>
              <a:rPr lang="en-US" dirty="0">
                <a:latin typeface="Arial" charset="0"/>
              </a:rPr>
              <a:t> Why and how does [Company Name] set goals and objectives?</a:t>
            </a:r>
          </a:p>
          <a:p>
            <a:pPr marL="342900" indent="-342900" eaLnBrk="1" hangingPunct="1">
              <a:buFont typeface="+mj-lt"/>
              <a:buAutoNum type="arabicPeriod"/>
            </a:pPr>
            <a:r>
              <a:rPr lang="en-US" dirty="0">
                <a:latin typeface="Arial" charset="0"/>
              </a:rPr>
              <a:t> What </a:t>
            </a:r>
            <a:r>
              <a:rPr lang="en-US" dirty="0" smtClean="0">
                <a:latin typeface="Arial" charset="0"/>
              </a:rPr>
              <a:t>are </a:t>
            </a:r>
            <a:r>
              <a:rPr lang="ja-JP" altLang="en-US" dirty="0">
                <a:latin typeface="Arial" charset="0"/>
              </a:rPr>
              <a:t>“</a:t>
            </a:r>
            <a:r>
              <a:rPr lang="en-US" dirty="0">
                <a:latin typeface="Arial" charset="0"/>
              </a:rPr>
              <a:t>SMART</a:t>
            </a:r>
            <a:r>
              <a:rPr lang="ja-JP" altLang="en-US" dirty="0">
                <a:latin typeface="Arial" charset="0"/>
              </a:rPr>
              <a:t>”</a:t>
            </a:r>
            <a:r>
              <a:rPr lang="en-US" dirty="0">
                <a:latin typeface="Arial" charset="0"/>
              </a:rPr>
              <a:t> </a:t>
            </a:r>
            <a:r>
              <a:rPr lang="en-US" dirty="0" smtClean="0">
                <a:latin typeface="Arial" charset="0"/>
              </a:rPr>
              <a:t>objectives?</a:t>
            </a:r>
            <a:endParaRPr lang="en-US" dirty="0">
              <a:latin typeface="Arial" charset="0"/>
            </a:endParaRPr>
          </a:p>
          <a:p>
            <a:pPr eaLnBrk="1" hangingPunct="1">
              <a:buFontTx/>
              <a:buNone/>
            </a:pPr>
            <a:r>
              <a:rPr lang="en-US" dirty="0">
                <a:latin typeface="Arial" charset="0"/>
              </a:rPr>
              <a:t>	</a:t>
            </a:r>
          </a:p>
        </p:txBody>
      </p:sp>
      <p:sp>
        <p:nvSpPr>
          <p:cNvPr id="24578" name="Slide Number Placeholder 3"/>
          <p:cNvSpPr>
            <a:spLocks noGrp="1"/>
          </p:cNvSpPr>
          <p:nvPr>
            <p:ph type="sldNum" sz="quarter" idx="12"/>
          </p:nvPr>
        </p:nvSpPr>
        <p:spPr>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rgbClr val="283B6E"/>
                </a:solidFill>
                <a:latin typeface="Arial" charset="0"/>
                <a:ea typeface="ＭＳ Ｐゴシック" charset="0"/>
              </a:defRPr>
            </a:lvl1pPr>
            <a:lvl2pPr>
              <a:defRPr sz="1600">
                <a:solidFill>
                  <a:srgbClr val="283B6E"/>
                </a:solidFill>
                <a:latin typeface="Arial" charset="0"/>
                <a:ea typeface="ＭＳ Ｐゴシック" charset="0"/>
              </a:defRPr>
            </a:lvl2pPr>
            <a:lvl3pPr>
              <a:defRPr sz="1400">
                <a:solidFill>
                  <a:srgbClr val="283B6E"/>
                </a:solidFill>
                <a:latin typeface="Arial" charset="0"/>
                <a:ea typeface="ＭＳ Ｐゴシック" charset="0"/>
              </a:defRPr>
            </a:lvl3pPr>
            <a:lvl4pPr>
              <a:defRPr sz="1200">
                <a:solidFill>
                  <a:srgbClr val="283B6E"/>
                </a:solidFill>
                <a:latin typeface="Arial" charset="0"/>
                <a:ea typeface="ＭＳ Ｐゴシック" charset="0"/>
              </a:defRPr>
            </a:lvl4pPr>
            <a:lvl5pPr>
              <a:defRPr sz="1200">
                <a:solidFill>
                  <a:srgbClr val="283B6E"/>
                </a:solidFill>
                <a:latin typeface="Arial" charset="0"/>
                <a:ea typeface="ＭＳ Ｐゴシック" charset="0"/>
              </a:defRPr>
            </a:lvl5pPr>
            <a:lvl6pPr eaLnBrk="0" hangingPunct="0">
              <a:defRPr sz="1200">
                <a:solidFill>
                  <a:srgbClr val="283B6E"/>
                </a:solidFill>
                <a:latin typeface="Arial" charset="0"/>
                <a:ea typeface="ＭＳ Ｐゴシック" charset="0"/>
              </a:defRPr>
            </a:lvl6pPr>
            <a:lvl7pPr eaLnBrk="0" hangingPunct="0">
              <a:defRPr sz="1200">
                <a:solidFill>
                  <a:srgbClr val="283B6E"/>
                </a:solidFill>
                <a:latin typeface="Arial" charset="0"/>
                <a:ea typeface="ＭＳ Ｐゴシック" charset="0"/>
              </a:defRPr>
            </a:lvl7pPr>
            <a:lvl8pPr eaLnBrk="0" hangingPunct="0">
              <a:defRPr sz="1200">
                <a:solidFill>
                  <a:srgbClr val="283B6E"/>
                </a:solidFill>
                <a:latin typeface="Arial" charset="0"/>
                <a:ea typeface="ＭＳ Ｐゴシック" charset="0"/>
              </a:defRPr>
            </a:lvl8pPr>
            <a:lvl9pPr eaLnBrk="0" hangingPunct="0">
              <a:defRPr sz="1200">
                <a:solidFill>
                  <a:srgbClr val="283B6E"/>
                </a:solidFill>
                <a:latin typeface="Arial" charset="0"/>
                <a:ea typeface="ＭＳ Ｐゴシック" charset="0"/>
              </a:defRPr>
            </a:lvl9pPr>
          </a:lstStyle>
          <a:p>
            <a:fld id="{FF0333F4-0D5F-C84E-91FA-A22433A75D9E}" type="slidenum">
              <a:rPr lang="en-US">
                <a:solidFill>
                  <a:srgbClr val="618DD1"/>
                </a:solidFill>
              </a:rPr>
              <a:pPr/>
              <a:t>21</a:t>
            </a:fld>
            <a:endParaRPr lang="en-US" dirty="0">
              <a:solidFill>
                <a:srgbClr val="618DD1"/>
              </a:solidFill>
            </a:endParaRPr>
          </a:p>
        </p:txBody>
      </p:sp>
    </p:spTree>
    <p:extLst>
      <p:ext uri="{BB962C8B-B14F-4D97-AF65-F5344CB8AC3E}">
        <p14:creationId xmlns:p14="http://schemas.microsoft.com/office/powerpoint/2010/main" val="32140005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Rectangle 2"/>
          <p:cNvSpPr>
            <a:spLocks noGrp="1" noChangeArrowheads="1"/>
          </p:cNvSpPr>
          <p:nvPr>
            <p:ph type="title"/>
          </p:nvPr>
        </p:nvSpPr>
        <p:spPr/>
        <p:txBody>
          <a:bodyPr/>
          <a:lstStyle/>
          <a:p>
            <a:pPr eaLnBrk="1" hangingPunct="1"/>
            <a:r>
              <a:rPr lang="en-US" dirty="0">
                <a:latin typeface="Arial" charset="0"/>
              </a:rPr>
              <a:t>Summary</a:t>
            </a:r>
          </a:p>
        </p:txBody>
      </p:sp>
      <p:sp>
        <p:nvSpPr>
          <p:cNvPr id="25604" name="Rectangle 3"/>
          <p:cNvSpPr>
            <a:spLocks noGrp="1" noChangeArrowheads="1"/>
          </p:cNvSpPr>
          <p:nvPr>
            <p:ph idx="1"/>
          </p:nvPr>
        </p:nvSpPr>
        <p:spPr/>
        <p:txBody>
          <a:bodyPr/>
          <a:lstStyle/>
          <a:p>
            <a:pPr eaLnBrk="1" hangingPunct="1">
              <a:buFontTx/>
              <a:buNone/>
            </a:pPr>
            <a:r>
              <a:rPr lang="en-US" dirty="0">
                <a:latin typeface="Arial" charset="0"/>
              </a:rPr>
              <a:t>Although the terms </a:t>
            </a:r>
            <a:r>
              <a:rPr lang="ja-JP" altLang="en-US" dirty="0">
                <a:latin typeface="Arial" charset="0"/>
              </a:rPr>
              <a:t>“</a:t>
            </a:r>
            <a:r>
              <a:rPr lang="en-US" dirty="0">
                <a:latin typeface="Arial" charset="0"/>
              </a:rPr>
              <a:t>goals</a:t>
            </a:r>
            <a:r>
              <a:rPr lang="ja-JP" altLang="en-US" dirty="0">
                <a:latin typeface="Arial" charset="0"/>
              </a:rPr>
              <a:t>”</a:t>
            </a:r>
            <a:r>
              <a:rPr lang="en-US" dirty="0">
                <a:latin typeface="Arial" charset="0"/>
              </a:rPr>
              <a:t> and </a:t>
            </a:r>
            <a:r>
              <a:rPr lang="ja-JP" altLang="en-US" dirty="0">
                <a:latin typeface="Arial" charset="0"/>
              </a:rPr>
              <a:t>“</a:t>
            </a:r>
            <a:r>
              <a:rPr lang="en-US" dirty="0">
                <a:latin typeface="Arial" charset="0"/>
              </a:rPr>
              <a:t>objectives</a:t>
            </a:r>
            <a:r>
              <a:rPr lang="ja-JP" altLang="en-US" dirty="0">
                <a:latin typeface="Arial" charset="0"/>
              </a:rPr>
              <a:t>”</a:t>
            </a:r>
            <a:r>
              <a:rPr lang="en-US" dirty="0">
                <a:latin typeface="Arial" charset="0"/>
              </a:rPr>
              <a:t> are often used interchangeably, there are significant differences:</a:t>
            </a:r>
          </a:p>
          <a:p>
            <a:pPr marL="628650" lvl="1" indent="-285750" eaLnBrk="1" hangingPunct="1">
              <a:buFont typeface="Arial"/>
              <a:buChar char="•"/>
            </a:pPr>
            <a:r>
              <a:rPr lang="en-US" dirty="0">
                <a:latin typeface="Arial" charset="0"/>
              </a:rPr>
              <a:t>Goals are general, intangible, broad, abstract and long-range directions generally set by senior leaders.</a:t>
            </a:r>
          </a:p>
          <a:p>
            <a:pPr lvl="1" eaLnBrk="1" hangingPunct="1"/>
            <a:endParaRPr lang="en-US" dirty="0">
              <a:latin typeface="Arial" charset="0"/>
            </a:endParaRPr>
          </a:p>
          <a:p>
            <a:pPr marL="628650" lvl="1" indent="-285750" eaLnBrk="1" hangingPunct="1">
              <a:buFont typeface="Arial"/>
              <a:buChar char="•"/>
            </a:pPr>
            <a:r>
              <a:rPr lang="en-US" dirty="0">
                <a:latin typeface="Arial" charset="0"/>
              </a:rPr>
              <a:t>Objectives are specific, measurable, narrow and concrete. They are short-range plans generally set by managers to accomplish goals. </a:t>
            </a:r>
          </a:p>
        </p:txBody>
      </p:sp>
      <p:sp>
        <p:nvSpPr>
          <p:cNvPr id="25602" name="Slide Number Placeholder 3"/>
          <p:cNvSpPr>
            <a:spLocks noGrp="1"/>
          </p:cNvSpPr>
          <p:nvPr>
            <p:ph type="sldNum" sz="quarter" idx="12"/>
          </p:nvPr>
        </p:nvSpPr>
        <p:spPr>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rgbClr val="283B6E"/>
                </a:solidFill>
                <a:latin typeface="Arial" charset="0"/>
                <a:ea typeface="ＭＳ Ｐゴシック" charset="0"/>
              </a:defRPr>
            </a:lvl1pPr>
            <a:lvl2pPr>
              <a:defRPr sz="1600">
                <a:solidFill>
                  <a:srgbClr val="283B6E"/>
                </a:solidFill>
                <a:latin typeface="Arial" charset="0"/>
                <a:ea typeface="ＭＳ Ｐゴシック" charset="0"/>
              </a:defRPr>
            </a:lvl2pPr>
            <a:lvl3pPr>
              <a:defRPr sz="1400">
                <a:solidFill>
                  <a:srgbClr val="283B6E"/>
                </a:solidFill>
                <a:latin typeface="Arial" charset="0"/>
                <a:ea typeface="ＭＳ Ｐゴシック" charset="0"/>
              </a:defRPr>
            </a:lvl3pPr>
            <a:lvl4pPr>
              <a:defRPr sz="1200">
                <a:solidFill>
                  <a:srgbClr val="283B6E"/>
                </a:solidFill>
                <a:latin typeface="Arial" charset="0"/>
                <a:ea typeface="ＭＳ Ｐゴシック" charset="0"/>
              </a:defRPr>
            </a:lvl4pPr>
            <a:lvl5pPr>
              <a:defRPr sz="1200">
                <a:solidFill>
                  <a:srgbClr val="283B6E"/>
                </a:solidFill>
                <a:latin typeface="Arial" charset="0"/>
                <a:ea typeface="ＭＳ Ｐゴシック" charset="0"/>
              </a:defRPr>
            </a:lvl5pPr>
            <a:lvl6pPr eaLnBrk="0" hangingPunct="0">
              <a:defRPr sz="1200">
                <a:solidFill>
                  <a:srgbClr val="283B6E"/>
                </a:solidFill>
                <a:latin typeface="Arial" charset="0"/>
                <a:ea typeface="ＭＳ Ｐゴシック" charset="0"/>
              </a:defRPr>
            </a:lvl6pPr>
            <a:lvl7pPr eaLnBrk="0" hangingPunct="0">
              <a:defRPr sz="1200">
                <a:solidFill>
                  <a:srgbClr val="283B6E"/>
                </a:solidFill>
                <a:latin typeface="Arial" charset="0"/>
                <a:ea typeface="ＭＳ Ｐゴシック" charset="0"/>
              </a:defRPr>
            </a:lvl7pPr>
            <a:lvl8pPr eaLnBrk="0" hangingPunct="0">
              <a:defRPr sz="1200">
                <a:solidFill>
                  <a:srgbClr val="283B6E"/>
                </a:solidFill>
                <a:latin typeface="Arial" charset="0"/>
                <a:ea typeface="ＭＳ Ｐゴシック" charset="0"/>
              </a:defRPr>
            </a:lvl8pPr>
            <a:lvl9pPr eaLnBrk="0" hangingPunct="0">
              <a:defRPr sz="1200">
                <a:solidFill>
                  <a:srgbClr val="283B6E"/>
                </a:solidFill>
                <a:latin typeface="Arial" charset="0"/>
                <a:ea typeface="ＭＳ Ｐゴシック" charset="0"/>
              </a:defRPr>
            </a:lvl9pPr>
          </a:lstStyle>
          <a:p>
            <a:fld id="{FAC7B022-FF32-3D41-A0BA-21D7BA09898C}" type="slidenum">
              <a:rPr lang="en-US">
                <a:solidFill>
                  <a:srgbClr val="618DD1"/>
                </a:solidFill>
              </a:rPr>
              <a:pPr/>
              <a:t>22</a:t>
            </a:fld>
            <a:endParaRPr lang="en-US" dirty="0">
              <a:solidFill>
                <a:srgbClr val="618DD1"/>
              </a:solidFill>
            </a:endParaRPr>
          </a:p>
        </p:txBody>
      </p:sp>
    </p:spTree>
    <p:extLst>
      <p:ext uri="{BB962C8B-B14F-4D97-AF65-F5344CB8AC3E}">
        <p14:creationId xmlns:p14="http://schemas.microsoft.com/office/powerpoint/2010/main" val="27020131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2"/>
          <p:cNvSpPr>
            <a:spLocks noGrp="1" noChangeArrowheads="1"/>
          </p:cNvSpPr>
          <p:nvPr>
            <p:ph type="title"/>
          </p:nvPr>
        </p:nvSpPr>
        <p:spPr/>
        <p:txBody>
          <a:bodyPr/>
          <a:lstStyle/>
          <a:p>
            <a:pPr eaLnBrk="1" hangingPunct="1"/>
            <a:r>
              <a:rPr lang="en-US" dirty="0">
                <a:latin typeface="Arial" charset="0"/>
              </a:rPr>
              <a:t>Summary </a:t>
            </a:r>
            <a:r>
              <a:rPr lang="en-US" dirty="0" smtClean="0">
                <a:latin typeface="Arial" charset="0"/>
              </a:rPr>
              <a:t>(cont.)</a:t>
            </a:r>
            <a:endParaRPr lang="en-US" dirty="0">
              <a:latin typeface="Arial" charset="0"/>
            </a:endParaRPr>
          </a:p>
        </p:txBody>
      </p:sp>
      <p:sp>
        <p:nvSpPr>
          <p:cNvPr id="26628" name="Rectangle 3"/>
          <p:cNvSpPr>
            <a:spLocks noGrp="1" noChangeArrowheads="1"/>
          </p:cNvSpPr>
          <p:nvPr>
            <p:ph idx="1"/>
          </p:nvPr>
        </p:nvSpPr>
        <p:spPr/>
        <p:txBody>
          <a:bodyPr/>
          <a:lstStyle/>
          <a:p>
            <a:pPr eaLnBrk="1" hangingPunct="1"/>
            <a:r>
              <a:rPr lang="en-US" dirty="0">
                <a:latin typeface="Arial" charset="0"/>
              </a:rPr>
              <a:t>Setting goals and objectives is </a:t>
            </a:r>
            <a:r>
              <a:rPr lang="en-US" dirty="0" smtClean="0">
                <a:latin typeface="Arial" charset="0"/>
              </a:rPr>
              <a:t>the </a:t>
            </a:r>
            <a:r>
              <a:rPr lang="en-US" dirty="0">
                <a:latin typeface="Arial" charset="0"/>
              </a:rPr>
              <a:t>first and most critical step in the planning process.</a:t>
            </a:r>
          </a:p>
          <a:p>
            <a:pPr eaLnBrk="1" hangingPunct="1"/>
            <a:r>
              <a:rPr lang="en-US" dirty="0">
                <a:latin typeface="Arial" charset="0"/>
              </a:rPr>
              <a:t>Under our MBO process, senior management sets our corporate goals. Individual managers then use these goals to set their departmental objectives and their own objectives, and they collaborate with employees to help develop employees’ individual objectives.</a:t>
            </a:r>
          </a:p>
        </p:txBody>
      </p:sp>
      <p:sp>
        <p:nvSpPr>
          <p:cNvPr id="26626" name="Slide Number Placeholder 3"/>
          <p:cNvSpPr>
            <a:spLocks noGrp="1"/>
          </p:cNvSpPr>
          <p:nvPr>
            <p:ph type="sldNum" sz="quarter" idx="12"/>
          </p:nvPr>
        </p:nvSpPr>
        <p:spPr>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rgbClr val="283B6E"/>
                </a:solidFill>
                <a:latin typeface="Arial" charset="0"/>
                <a:ea typeface="ＭＳ Ｐゴシック" charset="0"/>
              </a:defRPr>
            </a:lvl1pPr>
            <a:lvl2pPr>
              <a:defRPr sz="1600">
                <a:solidFill>
                  <a:srgbClr val="283B6E"/>
                </a:solidFill>
                <a:latin typeface="Arial" charset="0"/>
                <a:ea typeface="ＭＳ Ｐゴシック" charset="0"/>
              </a:defRPr>
            </a:lvl2pPr>
            <a:lvl3pPr>
              <a:defRPr sz="1400">
                <a:solidFill>
                  <a:srgbClr val="283B6E"/>
                </a:solidFill>
                <a:latin typeface="Arial" charset="0"/>
                <a:ea typeface="ＭＳ Ｐゴシック" charset="0"/>
              </a:defRPr>
            </a:lvl3pPr>
            <a:lvl4pPr>
              <a:defRPr sz="1200">
                <a:solidFill>
                  <a:srgbClr val="283B6E"/>
                </a:solidFill>
                <a:latin typeface="Arial" charset="0"/>
                <a:ea typeface="ＭＳ Ｐゴシック" charset="0"/>
              </a:defRPr>
            </a:lvl4pPr>
            <a:lvl5pPr>
              <a:defRPr sz="1200">
                <a:solidFill>
                  <a:srgbClr val="283B6E"/>
                </a:solidFill>
                <a:latin typeface="Arial" charset="0"/>
                <a:ea typeface="ＭＳ Ｐゴシック" charset="0"/>
              </a:defRPr>
            </a:lvl5pPr>
            <a:lvl6pPr eaLnBrk="0" hangingPunct="0">
              <a:defRPr sz="1200">
                <a:solidFill>
                  <a:srgbClr val="283B6E"/>
                </a:solidFill>
                <a:latin typeface="Arial" charset="0"/>
                <a:ea typeface="ＭＳ Ｐゴシック" charset="0"/>
              </a:defRPr>
            </a:lvl6pPr>
            <a:lvl7pPr eaLnBrk="0" hangingPunct="0">
              <a:defRPr sz="1200">
                <a:solidFill>
                  <a:srgbClr val="283B6E"/>
                </a:solidFill>
                <a:latin typeface="Arial" charset="0"/>
                <a:ea typeface="ＭＳ Ｐゴシック" charset="0"/>
              </a:defRPr>
            </a:lvl7pPr>
            <a:lvl8pPr eaLnBrk="0" hangingPunct="0">
              <a:defRPr sz="1200">
                <a:solidFill>
                  <a:srgbClr val="283B6E"/>
                </a:solidFill>
                <a:latin typeface="Arial" charset="0"/>
                <a:ea typeface="ＭＳ Ｐゴシック" charset="0"/>
              </a:defRPr>
            </a:lvl8pPr>
            <a:lvl9pPr eaLnBrk="0" hangingPunct="0">
              <a:defRPr sz="1200">
                <a:solidFill>
                  <a:srgbClr val="283B6E"/>
                </a:solidFill>
                <a:latin typeface="Arial" charset="0"/>
                <a:ea typeface="ＭＳ Ｐゴシック" charset="0"/>
              </a:defRPr>
            </a:lvl9pPr>
          </a:lstStyle>
          <a:p>
            <a:fld id="{FF684EEF-6C23-F140-AF4A-12B0D251E0F0}" type="slidenum">
              <a:rPr lang="en-US">
                <a:solidFill>
                  <a:srgbClr val="618DD1"/>
                </a:solidFill>
              </a:rPr>
              <a:pPr/>
              <a:t>23</a:t>
            </a:fld>
            <a:endParaRPr lang="en-US" dirty="0">
              <a:solidFill>
                <a:srgbClr val="618DD1"/>
              </a:solidFill>
            </a:endParaRPr>
          </a:p>
        </p:txBody>
      </p:sp>
    </p:spTree>
    <p:extLst>
      <p:ext uri="{BB962C8B-B14F-4D97-AF65-F5344CB8AC3E}">
        <p14:creationId xmlns:p14="http://schemas.microsoft.com/office/powerpoint/2010/main" val="41008239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2"/>
          <p:cNvSpPr>
            <a:spLocks noGrp="1" noChangeArrowheads="1"/>
          </p:cNvSpPr>
          <p:nvPr>
            <p:ph type="title"/>
          </p:nvPr>
        </p:nvSpPr>
        <p:spPr/>
        <p:txBody>
          <a:bodyPr/>
          <a:lstStyle/>
          <a:p>
            <a:pPr eaLnBrk="1" hangingPunct="1"/>
            <a:r>
              <a:rPr lang="en-US" dirty="0">
                <a:latin typeface="Arial" charset="0"/>
              </a:rPr>
              <a:t>Summary </a:t>
            </a:r>
            <a:r>
              <a:rPr lang="en-US" dirty="0" smtClean="0">
                <a:latin typeface="Arial" charset="0"/>
              </a:rPr>
              <a:t>(cont.)</a:t>
            </a:r>
            <a:endParaRPr lang="en-US" dirty="0">
              <a:latin typeface="Arial" charset="0"/>
            </a:endParaRPr>
          </a:p>
        </p:txBody>
      </p:sp>
      <p:sp>
        <p:nvSpPr>
          <p:cNvPr id="27652" name="Rectangle 3"/>
          <p:cNvSpPr>
            <a:spLocks noGrp="1" noChangeArrowheads="1"/>
          </p:cNvSpPr>
          <p:nvPr>
            <p:ph idx="1"/>
          </p:nvPr>
        </p:nvSpPr>
        <p:spPr/>
        <p:txBody>
          <a:bodyPr/>
          <a:lstStyle/>
          <a:p>
            <a:pPr eaLnBrk="1" hangingPunct="1">
              <a:lnSpc>
                <a:spcPct val="90000"/>
              </a:lnSpc>
              <a:buFontTx/>
              <a:buNone/>
            </a:pPr>
            <a:r>
              <a:rPr lang="en-US" dirty="0">
                <a:latin typeface="Arial" charset="0"/>
              </a:rPr>
              <a:t>SMART objectives are</a:t>
            </a:r>
          </a:p>
          <a:p>
            <a:pPr lvl="3" eaLnBrk="1" hangingPunct="1">
              <a:lnSpc>
                <a:spcPct val="90000"/>
              </a:lnSpc>
              <a:buFontTx/>
              <a:buNone/>
            </a:pPr>
            <a:r>
              <a:rPr lang="en-US" sz="1600" i="1" dirty="0">
                <a:latin typeface="Arial" charset="0"/>
              </a:rPr>
              <a:t>S 	</a:t>
            </a:r>
            <a:r>
              <a:rPr lang="en-US" sz="1600" dirty="0">
                <a:latin typeface="Arial" charset="0"/>
              </a:rPr>
              <a:t>Specific</a:t>
            </a:r>
          </a:p>
          <a:p>
            <a:pPr lvl="3" eaLnBrk="1" hangingPunct="1">
              <a:lnSpc>
                <a:spcPct val="90000"/>
              </a:lnSpc>
              <a:buFontTx/>
              <a:buNone/>
            </a:pPr>
            <a:r>
              <a:rPr lang="en-US" sz="1600" i="1" dirty="0">
                <a:latin typeface="Arial" charset="0"/>
              </a:rPr>
              <a:t>M</a:t>
            </a:r>
            <a:r>
              <a:rPr lang="en-US" sz="1600" dirty="0">
                <a:latin typeface="Arial" charset="0"/>
              </a:rPr>
              <a:t> 	Measurable</a:t>
            </a:r>
          </a:p>
          <a:p>
            <a:pPr lvl="3" eaLnBrk="1" hangingPunct="1">
              <a:lnSpc>
                <a:spcPct val="90000"/>
              </a:lnSpc>
              <a:buFontTx/>
              <a:buNone/>
            </a:pPr>
            <a:r>
              <a:rPr lang="en-US" sz="1600" i="1" dirty="0">
                <a:latin typeface="Arial" charset="0"/>
              </a:rPr>
              <a:t>A </a:t>
            </a:r>
            <a:r>
              <a:rPr lang="en-US" sz="1600" dirty="0">
                <a:latin typeface="Arial" charset="0"/>
              </a:rPr>
              <a:t>	Achievable</a:t>
            </a:r>
          </a:p>
          <a:p>
            <a:pPr marL="1376363" lvl="3" indent="-347663" eaLnBrk="1" hangingPunct="1">
              <a:lnSpc>
                <a:spcPct val="90000"/>
              </a:lnSpc>
              <a:buFontTx/>
              <a:buNone/>
            </a:pPr>
            <a:r>
              <a:rPr lang="en-US" sz="1600" i="1" dirty="0">
                <a:latin typeface="Arial" charset="0"/>
              </a:rPr>
              <a:t>R</a:t>
            </a:r>
            <a:r>
              <a:rPr lang="en-US" sz="1600" dirty="0">
                <a:latin typeface="Arial" charset="0"/>
              </a:rPr>
              <a:t> 	Realistic</a:t>
            </a:r>
          </a:p>
          <a:p>
            <a:pPr marL="1376363" lvl="3" indent="-347663" eaLnBrk="1" hangingPunct="1">
              <a:lnSpc>
                <a:spcPct val="90000"/>
              </a:lnSpc>
              <a:buFontTx/>
              <a:buNone/>
            </a:pPr>
            <a:r>
              <a:rPr lang="en-US" sz="1600" i="1" dirty="0">
                <a:latin typeface="Arial" charset="0"/>
              </a:rPr>
              <a:t>T</a:t>
            </a:r>
            <a:r>
              <a:rPr lang="en-US" sz="1600" dirty="0">
                <a:latin typeface="Arial" charset="0"/>
              </a:rPr>
              <a:t> 	Time-oriented</a:t>
            </a:r>
          </a:p>
          <a:p>
            <a:pPr eaLnBrk="1" hangingPunct="1">
              <a:lnSpc>
                <a:spcPct val="90000"/>
              </a:lnSpc>
              <a:buFontTx/>
              <a:buNone/>
            </a:pPr>
            <a:endParaRPr lang="en-US" dirty="0">
              <a:latin typeface="Arial" charset="0"/>
            </a:endParaRPr>
          </a:p>
          <a:p>
            <a:pPr eaLnBrk="1" hangingPunct="1">
              <a:lnSpc>
                <a:spcPct val="90000"/>
              </a:lnSpc>
              <a:buFontTx/>
              <a:buNone/>
            </a:pPr>
            <a:endParaRPr lang="en-US" dirty="0">
              <a:latin typeface="Arial" charset="0"/>
            </a:endParaRPr>
          </a:p>
        </p:txBody>
      </p:sp>
      <p:sp>
        <p:nvSpPr>
          <p:cNvPr id="27650" name="Slide Number Placeholder 3"/>
          <p:cNvSpPr>
            <a:spLocks noGrp="1"/>
          </p:cNvSpPr>
          <p:nvPr>
            <p:ph type="sldNum" sz="quarter" idx="12"/>
          </p:nvPr>
        </p:nvSpPr>
        <p:spPr>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rgbClr val="283B6E"/>
                </a:solidFill>
                <a:latin typeface="Arial" charset="0"/>
                <a:ea typeface="ＭＳ Ｐゴシック" charset="0"/>
              </a:defRPr>
            </a:lvl1pPr>
            <a:lvl2pPr>
              <a:defRPr sz="1600">
                <a:solidFill>
                  <a:srgbClr val="283B6E"/>
                </a:solidFill>
                <a:latin typeface="Arial" charset="0"/>
                <a:ea typeface="ＭＳ Ｐゴシック" charset="0"/>
              </a:defRPr>
            </a:lvl2pPr>
            <a:lvl3pPr>
              <a:defRPr sz="1400">
                <a:solidFill>
                  <a:srgbClr val="283B6E"/>
                </a:solidFill>
                <a:latin typeface="Arial" charset="0"/>
                <a:ea typeface="ＭＳ Ｐゴシック" charset="0"/>
              </a:defRPr>
            </a:lvl3pPr>
            <a:lvl4pPr>
              <a:defRPr sz="1200">
                <a:solidFill>
                  <a:srgbClr val="283B6E"/>
                </a:solidFill>
                <a:latin typeface="Arial" charset="0"/>
                <a:ea typeface="ＭＳ Ｐゴシック" charset="0"/>
              </a:defRPr>
            </a:lvl4pPr>
            <a:lvl5pPr>
              <a:defRPr sz="1200">
                <a:solidFill>
                  <a:srgbClr val="283B6E"/>
                </a:solidFill>
                <a:latin typeface="Arial" charset="0"/>
                <a:ea typeface="ＭＳ Ｐゴシック" charset="0"/>
              </a:defRPr>
            </a:lvl5pPr>
            <a:lvl6pPr eaLnBrk="0" hangingPunct="0">
              <a:defRPr sz="1200">
                <a:solidFill>
                  <a:srgbClr val="283B6E"/>
                </a:solidFill>
                <a:latin typeface="Arial" charset="0"/>
                <a:ea typeface="ＭＳ Ｐゴシック" charset="0"/>
              </a:defRPr>
            </a:lvl6pPr>
            <a:lvl7pPr eaLnBrk="0" hangingPunct="0">
              <a:defRPr sz="1200">
                <a:solidFill>
                  <a:srgbClr val="283B6E"/>
                </a:solidFill>
                <a:latin typeface="Arial" charset="0"/>
                <a:ea typeface="ＭＳ Ｐゴシック" charset="0"/>
              </a:defRPr>
            </a:lvl7pPr>
            <a:lvl8pPr eaLnBrk="0" hangingPunct="0">
              <a:defRPr sz="1200">
                <a:solidFill>
                  <a:srgbClr val="283B6E"/>
                </a:solidFill>
                <a:latin typeface="Arial" charset="0"/>
                <a:ea typeface="ＭＳ Ｐゴシック" charset="0"/>
              </a:defRPr>
            </a:lvl8pPr>
            <a:lvl9pPr eaLnBrk="0" hangingPunct="0">
              <a:defRPr sz="1200">
                <a:solidFill>
                  <a:srgbClr val="283B6E"/>
                </a:solidFill>
                <a:latin typeface="Arial" charset="0"/>
                <a:ea typeface="ＭＳ Ｐゴシック" charset="0"/>
              </a:defRPr>
            </a:lvl9pPr>
          </a:lstStyle>
          <a:p>
            <a:fld id="{B125F36F-8D67-9A48-971B-61D60F12476F}" type="slidenum">
              <a:rPr lang="en-US">
                <a:solidFill>
                  <a:srgbClr val="618DD1"/>
                </a:solidFill>
              </a:rPr>
              <a:pPr/>
              <a:t>24</a:t>
            </a:fld>
            <a:endParaRPr lang="en-US" dirty="0">
              <a:solidFill>
                <a:srgbClr val="618DD1"/>
              </a:solidFill>
            </a:endParaRPr>
          </a:p>
        </p:txBody>
      </p:sp>
    </p:spTree>
    <p:extLst>
      <p:ext uri="{BB962C8B-B14F-4D97-AF65-F5344CB8AC3E}">
        <p14:creationId xmlns:p14="http://schemas.microsoft.com/office/powerpoint/2010/main" val="25634649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a:spLocks noGrp="1" noChangeArrowheads="1"/>
          </p:cNvSpPr>
          <p:nvPr>
            <p:ph type="title"/>
          </p:nvPr>
        </p:nvSpPr>
        <p:spPr/>
        <p:txBody>
          <a:bodyPr/>
          <a:lstStyle/>
          <a:p>
            <a:pPr eaLnBrk="1" hangingPunct="1"/>
            <a:r>
              <a:rPr lang="en-US" dirty="0">
                <a:latin typeface="Arial" charset="0"/>
              </a:rPr>
              <a:t>Questions?	Comments?</a:t>
            </a:r>
          </a:p>
        </p:txBody>
      </p:sp>
      <p:sp>
        <p:nvSpPr>
          <p:cNvPr id="18434"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algn="ctr">
              <a:defRPr b="1">
                <a:solidFill>
                  <a:schemeClr val="tx1"/>
                </a:solidFill>
                <a:latin typeface="Arial" charset="0"/>
                <a:ea typeface="ＭＳ Ｐゴシック" charset="0"/>
              </a:defRPr>
            </a:lvl1pPr>
            <a:lvl2pPr marL="742950" indent="-285750" algn="ctr">
              <a:defRPr b="1">
                <a:solidFill>
                  <a:schemeClr val="tx1"/>
                </a:solidFill>
                <a:latin typeface="Arial" charset="0"/>
                <a:ea typeface="ＭＳ Ｐゴシック" charset="0"/>
              </a:defRPr>
            </a:lvl2pPr>
            <a:lvl3pPr marL="1143000" indent="-228600" algn="ctr">
              <a:defRPr b="1">
                <a:solidFill>
                  <a:schemeClr val="tx1"/>
                </a:solidFill>
                <a:latin typeface="Arial" charset="0"/>
                <a:ea typeface="ＭＳ Ｐゴシック" charset="0"/>
              </a:defRPr>
            </a:lvl3pPr>
            <a:lvl4pPr marL="1600200" indent="-228600" algn="ctr">
              <a:defRPr b="1">
                <a:solidFill>
                  <a:schemeClr val="tx1"/>
                </a:solidFill>
                <a:latin typeface="Arial" charset="0"/>
                <a:ea typeface="ＭＳ Ｐゴシック" charset="0"/>
              </a:defRPr>
            </a:lvl4pPr>
            <a:lvl5pPr marL="2057400" indent="-228600" algn="ctr">
              <a:defRPr b="1">
                <a:solidFill>
                  <a:schemeClr val="tx1"/>
                </a:solidFill>
                <a:latin typeface="Arial" charset="0"/>
                <a:ea typeface="ＭＳ Ｐゴシック" charset="0"/>
              </a:defRPr>
            </a:lvl5pPr>
            <a:lvl6pPr marL="2514600" indent="-228600" algn="ctr" eaLnBrk="0" fontAlgn="base" hangingPunct="0">
              <a:spcBef>
                <a:spcPct val="0"/>
              </a:spcBef>
              <a:spcAft>
                <a:spcPct val="0"/>
              </a:spcAft>
              <a:defRPr b="1">
                <a:solidFill>
                  <a:schemeClr val="tx1"/>
                </a:solidFill>
                <a:latin typeface="Arial" charset="0"/>
                <a:ea typeface="ＭＳ Ｐゴシック" charset="0"/>
              </a:defRPr>
            </a:lvl6pPr>
            <a:lvl7pPr marL="2971800" indent="-228600" algn="ctr" eaLnBrk="0" fontAlgn="base" hangingPunct="0">
              <a:spcBef>
                <a:spcPct val="0"/>
              </a:spcBef>
              <a:spcAft>
                <a:spcPct val="0"/>
              </a:spcAft>
              <a:defRPr b="1">
                <a:solidFill>
                  <a:schemeClr val="tx1"/>
                </a:solidFill>
                <a:latin typeface="Arial" charset="0"/>
                <a:ea typeface="ＭＳ Ｐゴシック" charset="0"/>
              </a:defRPr>
            </a:lvl7pPr>
            <a:lvl8pPr marL="3429000" indent="-228600" algn="ctr" eaLnBrk="0" fontAlgn="base" hangingPunct="0">
              <a:spcBef>
                <a:spcPct val="0"/>
              </a:spcBef>
              <a:spcAft>
                <a:spcPct val="0"/>
              </a:spcAft>
              <a:defRPr b="1">
                <a:solidFill>
                  <a:schemeClr val="tx1"/>
                </a:solidFill>
                <a:latin typeface="Arial" charset="0"/>
                <a:ea typeface="ＭＳ Ｐゴシック" charset="0"/>
              </a:defRPr>
            </a:lvl8pPr>
            <a:lvl9pPr marL="3886200" indent="-228600" algn="ctr" eaLnBrk="0" fontAlgn="base" hangingPunct="0">
              <a:spcBef>
                <a:spcPct val="0"/>
              </a:spcBef>
              <a:spcAft>
                <a:spcPct val="0"/>
              </a:spcAft>
              <a:defRPr b="1">
                <a:solidFill>
                  <a:schemeClr val="tx1"/>
                </a:solidFill>
                <a:latin typeface="Arial" charset="0"/>
                <a:ea typeface="ＭＳ Ｐゴシック" charset="0"/>
              </a:defRPr>
            </a:lvl9pPr>
          </a:lstStyle>
          <a:p>
            <a:pPr algn="r"/>
            <a:fld id="{EBF827EC-9B47-4C4B-A2A3-EE933916552A}" type="slidenum">
              <a:rPr lang="en-US">
                <a:solidFill>
                  <a:srgbClr val="618DD1"/>
                </a:solidFill>
              </a:rPr>
              <a:pPr algn="r"/>
              <a:t>25</a:t>
            </a:fld>
            <a:endParaRPr lang="en-US" dirty="0">
              <a:solidFill>
                <a:srgbClr val="618DD1"/>
              </a:solidFill>
            </a:endParaRPr>
          </a:p>
        </p:txBody>
      </p:sp>
    </p:spTree>
    <p:extLst>
      <p:ext uri="{BB962C8B-B14F-4D97-AF65-F5344CB8AC3E}">
        <p14:creationId xmlns:p14="http://schemas.microsoft.com/office/powerpoint/2010/main" val="30514833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p:cNvSpPr>
            <a:spLocks noGrp="1" noChangeArrowheads="1"/>
          </p:cNvSpPr>
          <p:nvPr>
            <p:ph type="title"/>
          </p:nvPr>
        </p:nvSpPr>
        <p:spPr/>
        <p:txBody>
          <a:bodyPr/>
          <a:lstStyle/>
          <a:p>
            <a:pPr eaLnBrk="1" hangingPunct="1"/>
            <a:r>
              <a:rPr lang="en-US" dirty="0"/>
              <a:t>Training Evaluation</a:t>
            </a:r>
            <a:endParaRPr lang="en-US" dirty="0">
              <a:latin typeface="Arial" charset="0"/>
            </a:endParaRPr>
          </a:p>
        </p:txBody>
      </p:sp>
      <p:sp>
        <p:nvSpPr>
          <p:cNvPr id="17412" name="Rectangle 3"/>
          <p:cNvSpPr>
            <a:spLocks noGrp="1" noChangeArrowheads="1"/>
          </p:cNvSpPr>
          <p:nvPr>
            <p:ph idx="1"/>
          </p:nvPr>
        </p:nvSpPr>
        <p:spPr/>
        <p:txBody>
          <a:bodyPr/>
          <a:lstStyle/>
          <a:p>
            <a:pPr eaLnBrk="1" hangingPunct="1">
              <a:lnSpc>
                <a:spcPct val="90000"/>
              </a:lnSpc>
            </a:pPr>
            <a:r>
              <a:rPr lang="en-US" dirty="0">
                <a:latin typeface="Arial" charset="0"/>
              </a:rPr>
              <a:t>Please be sure to complete the evaluation sheet that is included in the handouts.</a:t>
            </a:r>
          </a:p>
          <a:p>
            <a:pPr eaLnBrk="1" hangingPunct="1">
              <a:lnSpc>
                <a:spcPct val="90000"/>
              </a:lnSpc>
            </a:pPr>
            <a:r>
              <a:rPr lang="en-US" dirty="0">
                <a:latin typeface="Arial" charset="0"/>
              </a:rPr>
              <a:t>I thank you for your interest and attention! </a:t>
            </a:r>
          </a:p>
        </p:txBody>
      </p:sp>
      <p:sp>
        <p:nvSpPr>
          <p:cNvPr id="17410"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algn="ctr">
              <a:defRPr b="1">
                <a:solidFill>
                  <a:schemeClr val="tx1"/>
                </a:solidFill>
                <a:latin typeface="Arial" charset="0"/>
                <a:ea typeface="ＭＳ Ｐゴシック" charset="0"/>
              </a:defRPr>
            </a:lvl1pPr>
            <a:lvl2pPr marL="742950" indent="-285750" algn="ctr">
              <a:defRPr b="1">
                <a:solidFill>
                  <a:schemeClr val="tx1"/>
                </a:solidFill>
                <a:latin typeface="Arial" charset="0"/>
                <a:ea typeface="ＭＳ Ｐゴシック" charset="0"/>
              </a:defRPr>
            </a:lvl2pPr>
            <a:lvl3pPr marL="1143000" indent="-228600" algn="ctr">
              <a:defRPr b="1">
                <a:solidFill>
                  <a:schemeClr val="tx1"/>
                </a:solidFill>
                <a:latin typeface="Arial" charset="0"/>
                <a:ea typeface="ＭＳ Ｐゴシック" charset="0"/>
              </a:defRPr>
            </a:lvl3pPr>
            <a:lvl4pPr marL="1600200" indent="-228600" algn="ctr">
              <a:defRPr b="1">
                <a:solidFill>
                  <a:schemeClr val="tx1"/>
                </a:solidFill>
                <a:latin typeface="Arial" charset="0"/>
                <a:ea typeface="ＭＳ Ｐゴシック" charset="0"/>
              </a:defRPr>
            </a:lvl4pPr>
            <a:lvl5pPr marL="2057400" indent="-228600" algn="ctr">
              <a:defRPr b="1">
                <a:solidFill>
                  <a:schemeClr val="tx1"/>
                </a:solidFill>
                <a:latin typeface="Arial" charset="0"/>
                <a:ea typeface="ＭＳ Ｐゴシック" charset="0"/>
              </a:defRPr>
            </a:lvl5pPr>
            <a:lvl6pPr marL="2514600" indent="-228600" algn="ctr" eaLnBrk="0" fontAlgn="base" hangingPunct="0">
              <a:spcBef>
                <a:spcPct val="0"/>
              </a:spcBef>
              <a:spcAft>
                <a:spcPct val="0"/>
              </a:spcAft>
              <a:defRPr b="1">
                <a:solidFill>
                  <a:schemeClr val="tx1"/>
                </a:solidFill>
                <a:latin typeface="Arial" charset="0"/>
                <a:ea typeface="ＭＳ Ｐゴシック" charset="0"/>
              </a:defRPr>
            </a:lvl6pPr>
            <a:lvl7pPr marL="2971800" indent="-228600" algn="ctr" eaLnBrk="0" fontAlgn="base" hangingPunct="0">
              <a:spcBef>
                <a:spcPct val="0"/>
              </a:spcBef>
              <a:spcAft>
                <a:spcPct val="0"/>
              </a:spcAft>
              <a:defRPr b="1">
                <a:solidFill>
                  <a:schemeClr val="tx1"/>
                </a:solidFill>
                <a:latin typeface="Arial" charset="0"/>
                <a:ea typeface="ＭＳ Ｐゴシック" charset="0"/>
              </a:defRPr>
            </a:lvl7pPr>
            <a:lvl8pPr marL="3429000" indent="-228600" algn="ctr" eaLnBrk="0" fontAlgn="base" hangingPunct="0">
              <a:spcBef>
                <a:spcPct val="0"/>
              </a:spcBef>
              <a:spcAft>
                <a:spcPct val="0"/>
              </a:spcAft>
              <a:defRPr b="1">
                <a:solidFill>
                  <a:schemeClr val="tx1"/>
                </a:solidFill>
                <a:latin typeface="Arial" charset="0"/>
                <a:ea typeface="ＭＳ Ｐゴシック" charset="0"/>
              </a:defRPr>
            </a:lvl8pPr>
            <a:lvl9pPr marL="3886200" indent="-228600" algn="ctr" eaLnBrk="0" fontAlgn="base" hangingPunct="0">
              <a:spcBef>
                <a:spcPct val="0"/>
              </a:spcBef>
              <a:spcAft>
                <a:spcPct val="0"/>
              </a:spcAft>
              <a:defRPr b="1">
                <a:solidFill>
                  <a:schemeClr val="tx1"/>
                </a:solidFill>
                <a:latin typeface="Arial" charset="0"/>
                <a:ea typeface="ＭＳ Ｐゴシック" charset="0"/>
              </a:defRPr>
            </a:lvl9pPr>
          </a:lstStyle>
          <a:p>
            <a:pPr algn="r"/>
            <a:fld id="{77912B43-D497-B049-9CD8-7C89340C0579}" type="slidenum">
              <a:rPr lang="en-US">
                <a:solidFill>
                  <a:srgbClr val="618DD1"/>
                </a:solidFill>
              </a:rPr>
              <a:pPr algn="r"/>
              <a:t>26</a:t>
            </a:fld>
            <a:endParaRPr lang="en-US" dirty="0">
              <a:solidFill>
                <a:srgbClr val="618DD1"/>
              </a:solidFill>
            </a:endParaRPr>
          </a:p>
        </p:txBody>
      </p:sp>
    </p:spTree>
    <p:extLst>
      <p:ext uri="{BB962C8B-B14F-4D97-AF65-F5344CB8AC3E}">
        <p14:creationId xmlns:p14="http://schemas.microsoft.com/office/powerpoint/2010/main" val="2250463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Rectangle 2"/>
          <p:cNvSpPr>
            <a:spLocks noGrp="1" noChangeArrowheads="1"/>
          </p:cNvSpPr>
          <p:nvPr>
            <p:ph type="title"/>
          </p:nvPr>
        </p:nvSpPr>
        <p:spPr/>
        <p:txBody>
          <a:bodyPr/>
          <a:lstStyle/>
          <a:p>
            <a:pPr eaLnBrk="1" hangingPunct="1"/>
            <a:r>
              <a:rPr lang="en-US" dirty="0"/>
              <a:t>Agenda</a:t>
            </a:r>
            <a:endParaRPr lang="en-US" dirty="0">
              <a:latin typeface="Arial" charset="0"/>
            </a:endParaRPr>
          </a:p>
        </p:txBody>
      </p:sp>
      <p:sp>
        <p:nvSpPr>
          <p:cNvPr id="7172" name="Rectangle 3"/>
          <p:cNvSpPr>
            <a:spLocks noGrp="1" noChangeArrowheads="1"/>
          </p:cNvSpPr>
          <p:nvPr>
            <p:ph idx="1"/>
          </p:nvPr>
        </p:nvSpPr>
        <p:spPr/>
        <p:txBody>
          <a:bodyPr/>
          <a:lstStyle/>
          <a:p>
            <a:pPr marL="342900" indent="-342900" eaLnBrk="1" hangingPunct="1">
              <a:lnSpc>
                <a:spcPct val="90000"/>
              </a:lnSpc>
              <a:buFont typeface="+mj-lt"/>
              <a:buAutoNum type="arabicPeriod"/>
            </a:pPr>
            <a:r>
              <a:rPr lang="en-US" dirty="0">
                <a:latin typeface="Arial" charset="0"/>
              </a:rPr>
              <a:t>The difference between goals and objectives</a:t>
            </a:r>
          </a:p>
          <a:p>
            <a:pPr marL="342900" indent="-342900" eaLnBrk="1" hangingPunct="1">
              <a:lnSpc>
                <a:spcPct val="90000"/>
              </a:lnSpc>
              <a:buFont typeface="+mj-lt"/>
              <a:buAutoNum type="arabicPeriod"/>
            </a:pPr>
            <a:r>
              <a:rPr lang="en-US" dirty="0">
                <a:latin typeface="Arial" charset="0"/>
              </a:rPr>
              <a:t>The importance of setting goals and objectives</a:t>
            </a:r>
          </a:p>
          <a:p>
            <a:pPr marL="342900" indent="-342900" eaLnBrk="1" hangingPunct="1">
              <a:lnSpc>
                <a:spcPct val="90000"/>
              </a:lnSpc>
              <a:buFont typeface="+mj-lt"/>
              <a:buAutoNum type="arabicPeriod"/>
            </a:pPr>
            <a:r>
              <a:rPr lang="en-US" dirty="0">
                <a:latin typeface="Arial" charset="0"/>
              </a:rPr>
              <a:t>How we set goals and objectives</a:t>
            </a:r>
          </a:p>
          <a:p>
            <a:pPr marL="342900" indent="-342900" eaLnBrk="1" hangingPunct="1">
              <a:lnSpc>
                <a:spcPct val="90000"/>
              </a:lnSpc>
              <a:buFont typeface="+mj-lt"/>
              <a:buAutoNum type="arabicPeriod"/>
            </a:pPr>
            <a:r>
              <a:rPr lang="en-US" dirty="0">
                <a:latin typeface="Arial" charset="0"/>
              </a:rPr>
              <a:t> SMART objectives</a:t>
            </a:r>
          </a:p>
        </p:txBody>
      </p:sp>
      <p:sp>
        <p:nvSpPr>
          <p:cNvPr id="7170" name="Slide Number Placeholder 3"/>
          <p:cNvSpPr>
            <a:spLocks noGrp="1"/>
          </p:cNvSpPr>
          <p:nvPr>
            <p:ph type="sldNum" sz="quarter" idx="12"/>
          </p:nvPr>
        </p:nvSpPr>
        <p:spPr>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rgbClr val="283B6E"/>
                </a:solidFill>
                <a:latin typeface="Arial" charset="0"/>
                <a:ea typeface="ＭＳ Ｐゴシック" charset="0"/>
              </a:defRPr>
            </a:lvl1pPr>
            <a:lvl2pPr>
              <a:defRPr sz="1600">
                <a:solidFill>
                  <a:srgbClr val="283B6E"/>
                </a:solidFill>
                <a:latin typeface="Arial" charset="0"/>
                <a:ea typeface="ＭＳ Ｐゴシック" charset="0"/>
              </a:defRPr>
            </a:lvl2pPr>
            <a:lvl3pPr>
              <a:defRPr sz="1400">
                <a:solidFill>
                  <a:srgbClr val="283B6E"/>
                </a:solidFill>
                <a:latin typeface="Arial" charset="0"/>
                <a:ea typeface="ＭＳ Ｐゴシック" charset="0"/>
              </a:defRPr>
            </a:lvl3pPr>
            <a:lvl4pPr>
              <a:defRPr sz="1200">
                <a:solidFill>
                  <a:srgbClr val="283B6E"/>
                </a:solidFill>
                <a:latin typeface="Arial" charset="0"/>
                <a:ea typeface="ＭＳ Ｐゴシック" charset="0"/>
              </a:defRPr>
            </a:lvl4pPr>
            <a:lvl5pPr>
              <a:defRPr sz="1200">
                <a:solidFill>
                  <a:srgbClr val="283B6E"/>
                </a:solidFill>
                <a:latin typeface="Arial" charset="0"/>
                <a:ea typeface="ＭＳ Ｐゴシック" charset="0"/>
              </a:defRPr>
            </a:lvl5pPr>
            <a:lvl6pPr eaLnBrk="0" hangingPunct="0">
              <a:defRPr sz="1200">
                <a:solidFill>
                  <a:srgbClr val="283B6E"/>
                </a:solidFill>
                <a:latin typeface="Arial" charset="0"/>
                <a:ea typeface="ＭＳ Ｐゴシック" charset="0"/>
              </a:defRPr>
            </a:lvl6pPr>
            <a:lvl7pPr eaLnBrk="0" hangingPunct="0">
              <a:defRPr sz="1200">
                <a:solidFill>
                  <a:srgbClr val="283B6E"/>
                </a:solidFill>
                <a:latin typeface="Arial" charset="0"/>
                <a:ea typeface="ＭＳ Ｐゴシック" charset="0"/>
              </a:defRPr>
            </a:lvl7pPr>
            <a:lvl8pPr eaLnBrk="0" hangingPunct="0">
              <a:defRPr sz="1200">
                <a:solidFill>
                  <a:srgbClr val="283B6E"/>
                </a:solidFill>
                <a:latin typeface="Arial" charset="0"/>
                <a:ea typeface="ＭＳ Ｐゴシック" charset="0"/>
              </a:defRPr>
            </a:lvl8pPr>
            <a:lvl9pPr eaLnBrk="0" hangingPunct="0">
              <a:defRPr sz="1200">
                <a:solidFill>
                  <a:srgbClr val="283B6E"/>
                </a:solidFill>
                <a:latin typeface="Arial" charset="0"/>
                <a:ea typeface="ＭＳ Ｐゴシック" charset="0"/>
              </a:defRPr>
            </a:lvl9pPr>
          </a:lstStyle>
          <a:p>
            <a:fld id="{AAE93907-EDEA-334A-89D9-B884B9307D65}" type="slidenum">
              <a:rPr lang="en-US">
                <a:solidFill>
                  <a:srgbClr val="618DD1"/>
                </a:solidFill>
              </a:rPr>
              <a:pPr/>
              <a:t>3</a:t>
            </a:fld>
            <a:endParaRPr lang="en-US" dirty="0">
              <a:solidFill>
                <a:srgbClr val="618DD1"/>
              </a:solidFill>
            </a:endParaRPr>
          </a:p>
        </p:txBody>
      </p:sp>
    </p:spTree>
    <p:extLst>
      <p:ext uri="{BB962C8B-B14F-4D97-AF65-F5344CB8AC3E}">
        <p14:creationId xmlns:p14="http://schemas.microsoft.com/office/powerpoint/2010/main" val="26849386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2"/>
          <p:cNvSpPr>
            <a:spLocks noGrp="1" noChangeArrowheads="1"/>
          </p:cNvSpPr>
          <p:nvPr>
            <p:ph type="title"/>
          </p:nvPr>
        </p:nvSpPr>
        <p:spPr/>
        <p:txBody>
          <a:bodyPr/>
          <a:lstStyle/>
          <a:p>
            <a:pPr eaLnBrk="1" hangingPunct="1"/>
            <a:r>
              <a:rPr lang="en-US" sz="3600" dirty="0"/>
              <a:t>The Difference Between </a:t>
            </a:r>
            <a:r>
              <a:rPr lang="en-US" sz="3600" dirty="0">
                <a:latin typeface="Arial" charset="0"/>
              </a:rPr>
              <a:t>Goals and Objectives</a:t>
            </a:r>
          </a:p>
        </p:txBody>
      </p:sp>
      <p:sp>
        <p:nvSpPr>
          <p:cNvPr id="8196" name="Rectangle 3"/>
          <p:cNvSpPr>
            <a:spLocks noGrp="1" noChangeArrowheads="1"/>
          </p:cNvSpPr>
          <p:nvPr>
            <p:ph idx="1"/>
          </p:nvPr>
        </p:nvSpPr>
        <p:spPr>
          <a:xfrm>
            <a:off x="640080" y="2732314"/>
            <a:ext cx="7909560" cy="3772988"/>
          </a:xfrm>
        </p:spPr>
        <p:txBody>
          <a:bodyPr/>
          <a:lstStyle/>
          <a:p>
            <a:pPr eaLnBrk="1" hangingPunct="1">
              <a:buFontTx/>
              <a:buNone/>
            </a:pPr>
            <a:r>
              <a:rPr lang="en-US" u="sng" dirty="0">
                <a:latin typeface="Arial" charset="0"/>
              </a:rPr>
              <a:t>Goals</a:t>
            </a:r>
          </a:p>
          <a:p>
            <a:pPr marL="285750" indent="-285750" eaLnBrk="1" hangingPunct="1">
              <a:buFont typeface="Arial"/>
              <a:buChar char="•"/>
            </a:pPr>
            <a:r>
              <a:rPr lang="en-US" dirty="0">
                <a:latin typeface="Arial" charset="0"/>
              </a:rPr>
              <a:t>General</a:t>
            </a:r>
          </a:p>
          <a:p>
            <a:pPr marL="285750" indent="-285750" eaLnBrk="1" hangingPunct="1">
              <a:buFont typeface="Arial"/>
              <a:buChar char="•"/>
            </a:pPr>
            <a:r>
              <a:rPr lang="en-US" dirty="0">
                <a:latin typeface="Arial" charset="0"/>
              </a:rPr>
              <a:t>Intangible</a:t>
            </a:r>
          </a:p>
          <a:p>
            <a:pPr marL="285750" indent="-285750" eaLnBrk="1" hangingPunct="1">
              <a:buFont typeface="Arial"/>
              <a:buChar char="•"/>
            </a:pPr>
            <a:r>
              <a:rPr lang="en-US" dirty="0">
                <a:latin typeface="Arial" charset="0"/>
              </a:rPr>
              <a:t>Broad</a:t>
            </a:r>
          </a:p>
          <a:p>
            <a:pPr marL="285750" indent="-285750" eaLnBrk="1" hangingPunct="1">
              <a:buFont typeface="Arial"/>
              <a:buChar char="•"/>
            </a:pPr>
            <a:r>
              <a:rPr lang="en-US" dirty="0">
                <a:latin typeface="Arial" charset="0"/>
              </a:rPr>
              <a:t>Abstract</a:t>
            </a:r>
          </a:p>
          <a:p>
            <a:pPr marL="285750" indent="-285750" eaLnBrk="1" hangingPunct="1">
              <a:buFont typeface="Arial"/>
              <a:buChar char="•"/>
            </a:pPr>
            <a:r>
              <a:rPr lang="en-US" dirty="0">
                <a:latin typeface="Arial" charset="0"/>
              </a:rPr>
              <a:t>Strategic—long-range direction, set by senior </a:t>
            </a:r>
            <a:r>
              <a:rPr lang="en-US" dirty="0" smtClean="0">
                <a:latin typeface="Arial" charset="0"/>
              </a:rPr>
              <a:t>management</a:t>
            </a:r>
          </a:p>
          <a:p>
            <a:pPr marL="342900" indent="-342900">
              <a:spcBef>
                <a:spcPct val="20000"/>
              </a:spcBef>
            </a:pPr>
            <a:endParaRPr lang="en-US" u="sng" dirty="0" smtClean="0"/>
          </a:p>
          <a:p>
            <a:pPr marL="342900" indent="-342900">
              <a:spcBef>
                <a:spcPct val="20000"/>
              </a:spcBef>
            </a:pPr>
            <a:endParaRPr lang="en-US" u="sng" dirty="0"/>
          </a:p>
          <a:p>
            <a:pPr marL="342900" indent="-342900">
              <a:spcBef>
                <a:spcPct val="20000"/>
              </a:spcBef>
            </a:pPr>
            <a:endParaRPr lang="en-US" u="sng" dirty="0" smtClean="0"/>
          </a:p>
          <a:p>
            <a:pPr marL="342900" indent="-342900">
              <a:spcBef>
                <a:spcPct val="20000"/>
              </a:spcBef>
            </a:pPr>
            <a:r>
              <a:rPr lang="en-US" u="sng" dirty="0" smtClean="0"/>
              <a:t>Objectives</a:t>
            </a:r>
            <a:endParaRPr lang="en-US" u="sng" dirty="0"/>
          </a:p>
          <a:p>
            <a:pPr marL="342900" indent="-342900">
              <a:spcBef>
                <a:spcPct val="20000"/>
              </a:spcBef>
              <a:buFontTx/>
              <a:buChar char="•"/>
            </a:pPr>
            <a:r>
              <a:rPr lang="en-US" dirty="0"/>
              <a:t>Specific</a:t>
            </a:r>
          </a:p>
          <a:p>
            <a:pPr marL="342900" indent="-342900">
              <a:spcBef>
                <a:spcPct val="20000"/>
              </a:spcBef>
              <a:buFontTx/>
              <a:buChar char="•"/>
            </a:pPr>
            <a:r>
              <a:rPr lang="en-US" dirty="0"/>
              <a:t>Measurable</a:t>
            </a:r>
          </a:p>
          <a:p>
            <a:pPr marL="342900" indent="-342900">
              <a:spcBef>
                <a:spcPct val="20000"/>
              </a:spcBef>
              <a:buFontTx/>
              <a:buChar char="•"/>
            </a:pPr>
            <a:r>
              <a:rPr lang="en-US" dirty="0"/>
              <a:t>Narrow</a:t>
            </a:r>
          </a:p>
          <a:p>
            <a:pPr marL="342900" indent="-342900">
              <a:spcBef>
                <a:spcPct val="20000"/>
              </a:spcBef>
              <a:buFontTx/>
              <a:buChar char="•"/>
            </a:pPr>
            <a:r>
              <a:rPr lang="en-US" dirty="0"/>
              <a:t>Concrete</a:t>
            </a:r>
          </a:p>
          <a:p>
            <a:pPr marL="342900" indent="-342900">
              <a:spcBef>
                <a:spcPct val="20000"/>
              </a:spcBef>
              <a:buFontTx/>
              <a:buChar char="•"/>
            </a:pPr>
            <a:r>
              <a:rPr lang="en-US" dirty="0"/>
              <a:t>Tactical—short-range, set by managers to support the accomplishment of goals</a:t>
            </a:r>
          </a:p>
          <a:p>
            <a:pPr marL="342900" indent="-342900">
              <a:spcBef>
                <a:spcPct val="20000"/>
              </a:spcBef>
            </a:pPr>
            <a:endParaRPr lang="en-US" sz="1600" dirty="0">
              <a:solidFill>
                <a:srgbClr val="283B6E"/>
              </a:solidFill>
            </a:endParaRPr>
          </a:p>
          <a:p>
            <a:pPr marL="285750" indent="-285750" eaLnBrk="1" hangingPunct="1">
              <a:buFont typeface="Arial"/>
              <a:buChar char="•"/>
            </a:pPr>
            <a:endParaRPr lang="en-US" dirty="0">
              <a:latin typeface="Arial" charset="0"/>
            </a:endParaRPr>
          </a:p>
          <a:p>
            <a:pPr marL="285750" indent="-285750" eaLnBrk="1" hangingPunct="1">
              <a:buFont typeface="Arial"/>
              <a:buChar char="•"/>
            </a:pPr>
            <a:endParaRPr lang="en-US" dirty="0">
              <a:latin typeface="Arial" charset="0"/>
            </a:endParaRPr>
          </a:p>
        </p:txBody>
      </p:sp>
      <p:sp>
        <p:nvSpPr>
          <p:cNvPr id="8194" name="Slide Number Placeholder 4"/>
          <p:cNvSpPr>
            <a:spLocks noGrp="1"/>
          </p:cNvSpPr>
          <p:nvPr>
            <p:ph type="sldNum" sz="quarter" idx="12"/>
          </p:nvPr>
        </p:nvSpPr>
        <p:spPr>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rgbClr val="283B6E"/>
                </a:solidFill>
                <a:latin typeface="Arial" charset="0"/>
                <a:ea typeface="ＭＳ Ｐゴシック" charset="0"/>
              </a:defRPr>
            </a:lvl1pPr>
            <a:lvl2pPr>
              <a:defRPr sz="1600">
                <a:solidFill>
                  <a:srgbClr val="283B6E"/>
                </a:solidFill>
                <a:latin typeface="Arial" charset="0"/>
                <a:ea typeface="ＭＳ Ｐゴシック" charset="0"/>
              </a:defRPr>
            </a:lvl2pPr>
            <a:lvl3pPr>
              <a:defRPr sz="1400">
                <a:solidFill>
                  <a:srgbClr val="283B6E"/>
                </a:solidFill>
                <a:latin typeface="Arial" charset="0"/>
                <a:ea typeface="ＭＳ Ｐゴシック" charset="0"/>
              </a:defRPr>
            </a:lvl3pPr>
            <a:lvl4pPr>
              <a:defRPr sz="1200">
                <a:solidFill>
                  <a:srgbClr val="283B6E"/>
                </a:solidFill>
                <a:latin typeface="Arial" charset="0"/>
                <a:ea typeface="ＭＳ Ｐゴシック" charset="0"/>
              </a:defRPr>
            </a:lvl4pPr>
            <a:lvl5pPr>
              <a:defRPr sz="1200">
                <a:solidFill>
                  <a:srgbClr val="283B6E"/>
                </a:solidFill>
                <a:latin typeface="Arial" charset="0"/>
                <a:ea typeface="ＭＳ Ｐゴシック" charset="0"/>
              </a:defRPr>
            </a:lvl5pPr>
            <a:lvl6pPr eaLnBrk="0" hangingPunct="0">
              <a:defRPr sz="1200">
                <a:solidFill>
                  <a:srgbClr val="283B6E"/>
                </a:solidFill>
                <a:latin typeface="Arial" charset="0"/>
                <a:ea typeface="ＭＳ Ｐゴシック" charset="0"/>
              </a:defRPr>
            </a:lvl6pPr>
            <a:lvl7pPr eaLnBrk="0" hangingPunct="0">
              <a:defRPr sz="1200">
                <a:solidFill>
                  <a:srgbClr val="283B6E"/>
                </a:solidFill>
                <a:latin typeface="Arial" charset="0"/>
                <a:ea typeface="ＭＳ Ｐゴシック" charset="0"/>
              </a:defRPr>
            </a:lvl7pPr>
            <a:lvl8pPr eaLnBrk="0" hangingPunct="0">
              <a:defRPr sz="1200">
                <a:solidFill>
                  <a:srgbClr val="283B6E"/>
                </a:solidFill>
                <a:latin typeface="Arial" charset="0"/>
                <a:ea typeface="ＭＳ Ｐゴシック" charset="0"/>
              </a:defRPr>
            </a:lvl8pPr>
            <a:lvl9pPr eaLnBrk="0" hangingPunct="0">
              <a:defRPr sz="1200">
                <a:solidFill>
                  <a:srgbClr val="283B6E"/>
                </a:solidFill>
                <a:latin typeface="Arial" charset="0"/>
                <a:ea typeface="ＭＳ Ｐゴシック" charset="0"/>
              </a:defRPr>
            </a:lvl9pPr>
          </a:lstStyle>
          <a:p>
            <a:fld id="{666B5FB3-1BA7-714E-8A36-3A4FEED041B5}" type="slidenum">
              <a:rPr lang="en-US">
                <a:solidFill>
                  <a:srgbClr val="618DD1"/>
                </a:solidFill>
              </a:rPr>
              <a:pPr/>
              <a:t>4</a:t>
            </a:fld>
            <a:endParaRPr lang="en-US" dirty="0">
              <a:solidFill>
                <a:srgbClr val="618DD1"/>
              </a:solidFill>
            </a:endParaRPr>
          </a:p>
        </p:txBody>
      </p:sp>
      <p:sp>
        <p:nvSpPr>
          <p:cNvPr id="8198" name="Text Box 5"/>
          <p:cNvSpPr txBox="1">
            <a:spLocks noChangeArrowheads="1"/>
          </p:cNvSpPr>
          <p:nvPr/>
        </p:nvSpPr>
        <p:spPr bwMode="auto">
          <a:xfrm>
            <a:off x="657175" y="1917881"/>
            <a:ext cx="7561537" cy="9159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rgbClr val="283B6E"/>
                </a:solidFill>
                <a:latin typeface="Arial" charset="0"/>
                <a:ea typeface="ＭＳ Ｐゴシック" charset="0"/>
              </a:defRPr>
            </a:lvl1pPr>
            <a:lvl2pPr>
              <a:defRPr sz="1600">
                <a:solidFill>
                  <a:srgbClr val="283B6E"/>
                </a:solidFill>
                <a:latin typeface="Arial" charset="0"/>
                <a:ea typeface="ＭＳ Ｐゴシック" charset="0"/>
              </a:defRPr>
            </a:lvl2pPr>
            <a:lvl3pPr>
              <a:defRPr sz="1400">
                <a:solidFill>
                  <a:srgbClr val="283B6E"/>
                </a:solidFill>
                <a:latin typeface="Arial" charset="0"/>
                <a:ea typeface="ＭＳ Ｐゴシック" charset="0"/>
              </a:defRPr>
            </a:lvl3pPr>
            <a:lvl4pPr>
              <a:defRPr sz="1200">
                <a:solidFill>
                  <a:srgbClr val="283B6E"/>
                </a:solidFill>
                <a:latin typeface="Arial" charset="0"/>
                <a:ea typeface="ＭＳ Ｐゴシック" charset="0"/>
              </a:defRPr>
            </a:lvl4pPr>
            <a:lvl5pPr>
              <a:defRPr sz="1200">
                <a:solidFill>
                  <a:srgbClr val="283B6E"/>
                </a:solidFill>
                <a:latin typeface="Arial" charset="0"/>
                <a:ea typeface="ＭＳ Ｐゴシック" charset="0"/>
              </a:defRPr>
            </a:lvl5pPr>
            <a:lvl6pPr eaLnBrk="0" hangingPunct="0">
              <a:defRPr sz="1200">
                <a:solidFill>
                  <a:srgbClr val="283B6E"/>
                </a:solidFill>
                <a:latin typeface="Arial" charset="0"/>
                <a:ea typeface="ＭＳ Ｐゴシック" charset="0"/>
              </a:defRPr>
            </a:lvl6pPr>
            <a:lvl7pPr eaLnBrk="0" hangingPunct="0">
              <a:defRPr sz="1200">
                <a:solidFill>
                  <a:srgbClr val="283B6E"/>
                </a:solidFill>
                <a:latin typeface="Arial" charset="0"/>
                <a:ea typeface="ＭＳ Ｐゴシック" charset="0"/>
              </a:defRPr>
            </a:lvl7pPr>
            <a:lvl8pPr eaLnBrk="0" hangingPunct="0">
              <a:defRPr sz="1200">
                <a:solidFill>
                  <a:srgbClr val="283B6E"/>
                </a:solidFill>
                <a:latin typeface="Arial" charset="0"/>
                <a:ea typeface="ＭＳ Ｐゴシック" charset="0"/>
              </a:defRPr>
            </a:lvl8pPr>
            <a:lvl9pPr eaLnBrk="0" hangingPunct="0">
              <a:defRPr sz="1200">
                <a:solidFill>
                  <a:srgbClr val="283B6E"/>
                </a:solidFill>
                <a:latin typeface="Arial" charset="0"/>
                <a:ea typeface="ＭＳ Ｐゴシック" charset="0"/>
              </a:defRPr>
            </a:lvl9pPr>
          </a:lstStyle>
          <a:p>
            <a:pPr eaLnBrk="1" hangingPunct="1">
              <a:spcBef>
                <a:spcPct val="20000"/>
              </a:spcBef>
            </a:pPr>
            <a:r>
              <a:rPr lang="en-US" dirty="0">
                <a:solidFill>
                  <a:schemeClr val="tx1"/>
                </a:solidFill>
              </a:rPr>
              <a:t>Although the terms </a:t>
            </a:r>
            <a:r>
              <a:rPr lang="ja-JP" altLang="en-US" dirty="0">
                <a:solidFill>
                  <a:schemeClr val="tx1"/>
                </a:solidFill>
              </a:rPr>
              <a:t>“</a:t>
            </a:r>
            <a:r>
              <a:rPr lang="en-US" dirty="0">
                <a:solidFill>
                  <a:schemeClr val="tx1"/>
                </a:solidFill>
              </a:rPr>
              <a:t>goals</a:t>
            </a:r>
            <a:r>
              <a:rPr lang="ja-JP" altLang="en-US" dirty="0">
                <a:solidFill>
                  <a:schemeClr val="tx1"/>
                </a:solidFill>
              </a:rPr>
              <a:t>”</a:t>
            </a:r>
            <a:r>
              <a:rPr lang="en-US" dirty="0">
                <a:solidFill>
                  <a:schemeClr val="tx1"/>
                </a:solidFill>
              </a:rPr>
              <a:t> and </a:t>
            </a:r>
            <a:r>
              <a:rPr lang="ja-JP" altLang="en-US" dirty="0">
                <a:solidFill>
                  <a:schemeClr val="tx1"/>
                </a:solidFill>
              </a:rPr>
              <a:t>“</a:t>
            </a:r>
            <a:r>
              <a:rPr lang="en-US" dirty="0">
                <a:solidFill>
                  <a:schemeClr val="tx1"/>
                </a:solidFill>
              </a:rPr>
              <a:t>objectives</a:t>
            </a:r>
            <a:r>
              <a:rPr lang="ja-JP" altLang="en-US" dirty="0">
                <a:solidFill>
                  <a:schemeClr val="tx1"/>
                </a:solidFill>
              </a:rPr>
              <a:t>”</a:t>
            </a:r>
            <a:r>
              <a:rPr lang="en-US" dirty="0">
                <a:solidFill>
                  <a:schemeClr val="tx1"/>
                </a:solidFill>
              </a:rPr>
              <a:t> are often used interchangeably, there is a difference between them:</a:t>
            </a:r>
          </a:p>
          <a:p>
            <a:pPr eaLnBrk="1" hangingPunct="1"/>
            <a:endParaRPr lang="en-US" dirty="0">
              <a:solidFill>
                <a:schemeClr val="tx1"/>
              </a:solidFill>
            </a:endParaRPr>
          </a:p>
        </p:txBody>
      </p:sp>
    </p:spTree>
    <p:extLst>
      <p:ext uri="{BB962C8B-B14F-4D97-AF65-F5344CB8AC3E}">
        <p14:creationId xmlns:p14="http://schemas.microsoft.com/office/powerpoint/2010/main" val="37500758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2"/>
          <p:cNvSpPr>
            <a:spLocks noGrp="1" noChangeArrowheads="1"/>
          </p:cNvSpPr>
          <p:nvPr>
            <p:ph type="title"/>
          </p:nvPr>
        </p:nvSpPr>
        <p:spPr/>
        <p:txBody>
          <a:bodyPr/>
          <a:lstStyle/>
          <a:p>
            <a:pPr eaLnBrk="1" hangingPunct="1"/>
            <a:r>
              <a:rPr lang="en-US" dirty="0">
                <a:latin typeface="Arial" charset="0"/>
              </a:rPr>
              <a:t>Quiz: Goals vs. Objectives</a:t>
            </a:r>
          </a:p>
        </p:txBody>
      </p:sp>
      <p:sp>
        <p:nvSpPr>
          <p:cNvPr id="9220" name="Rectangle 3"/>
          <p:cNvSpPr>
            <a:spLocks noGrp="1" noChangeArrowheads="1"/>
          </p:cNvSpPr>
          <p:nvPr>
            <p:ph idx="1"/>
          </p:nvPr>
        </p:nvSpPr>
        <p:spPr/>
        <p:txBody>
          <a:bodyPr/>
          <a:lstStyle/>
          <a:p>
            <a:pPr marL="609600" indent="-609600" eaLnBrk="1" hangingPunct="1">
              <a:buFontTx/>
              <a:buNone/>
            </a:pPr>
            <a:r>
              <a:rPr lang="en-US" dirty="0">
                <a:latin typeface="Arial" charset="0"/>
              </a:rPr>
              <a:t>Which of these are goals, and which are objectives?</a:t>
            </a:r>
          </a:p>
          <a:p>
            <a:pPr marL="609600" indent="-609600" eaLnBrk="1" hangingPunct="1">
              <a:buFont typeface="Times" charset="0"/>
              <a:buAutoNum type="arabicPeriod"/>
            </a:pPr>
            <a:r>
              <a:rPr lang="en-US" dirty="0">
                <a:latin typeface="Arial" charset="0"/>
              </a:rPr>
              <a:t>Increase profitability. </a:t>
            </a:r>
          </a:p>
          <a:p>
            <a:pPr marL="609600" indent="-609600" eaLnBrk="1" hangingPunct="1">
              <a:buFont typeface="Times" charset="0"/>
              <a:buAutoNum type="arabicPeriod"/>
            </a:pPr>
            <a:r>
              <a:rPr lang="en-US" dirty="0">
                <a:latin typeface="Arial" charset="0"/>
              </a:rPr>
              <a:t>Improve community relations.</a:t>
            </a:r>
          </a:p>
          <a:p>
            <a:pPr marL="609600" indent="-609600" eaLnBrk="1" hangingPunct="1">
              <a:buFontTx/>
              <a:buAutoNum type="arabicPeriod"/>
            </a:pPr>
            <a:r>
              <a:rPr lang="en-US" dirty="0">
                <a:latin typeface="Arial" charset="0"/>
              </a:rPr>
              <a:t>Provide short-term disability insurance to employees by midyear.</a:t>
            </a:r>
          </a:p>
          <a:p>
            <a:pPr marL="609600" indent="-609600" eaLnBrk="1" hangingPunct="1">
              <a:buFontTx/>
              <a:buAutoNum type="arabicPeriod"/>
            </a:pPr>
            <a:r>
              <a:rPr lang="en-US" dirty="0">
                <a:latin typeface="Arial" charset="0"/>
              </a:rPr>
              <a:t>Improve employee computer database management skills.</a:t>
            </a:r>
          </a:p>
          <a:p>
            <a:pPr marL="609600" indent="-609600" eaLnBrk="1" hangingPunct="1">
              <a:buFontTx/>
              <a:buNone/>
            </a:pPr>
            <a:endParaRPr lang="en-US" b="1" i="1" dirty="0">
              <a:latin typeface="Arial" charset="0"/>
            </a:endParaRPr>
          </a:p>
        </p:txBody>
      </p:sp>
      <p:sp>
        <p:nvSpPr>
          <p:cNvPr id="9218" name="Slide Number Placeholder 3"/>
          <p:cNvSpPr>
            <a:spLocks noGrp="1"/>
          </p:cNvSpPr>
          <p:nvPr>
            <p:ph type="sldNum" sz="quarter" idx="12"/>
          </p:nvPr>
        </p:nvSpPr>
        <p:spPr>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rgbClr val="283B6E"/>
                </a:solidFill>
                <a:latin typeface="Arial" charset="0"/>
                <a:ea typeface="ＭＳ Ｐゴシック" charset="0"/>
              </a:defRPr>
            </a:lvl1pPr>
            <a:lvl2pPr>
              <a:defRPr sz="1600">
                <a:solidFill>
                  <a:srgbClr val="283B6E"/>
                </a:solidFill>
                <a:latin typeface="Arial" charset="0"/>
                <a:ea typeface="ＭＳ Ｐゴシック" charset="0"/>
              </a:defRPr>
            </a:lvl2pPr>
            <a:lvl3pPr>
              <a:defRPr sz="1400">
                <a:solidFill>
                  <a:srgbClr val="283B6E"/>
                </a:solidFill>
                <a:latin typeface="Arial" charset="0"/>
                <a:ea typeface="ＭＳ Ｐゴシック" charset="0"/>
              </a:defRPr>
            </a:lvl3pPr>
            <a:lvl4pPr>
              <a:defRPr sz="1200">
                <a:solidFill>
                  <a:srgbClr val="283B6E"/>
                </a:solidFill>
                <a:latin typeface="Arial" charset="0"/>
                <a:ea typeface="ＭＳ Ｐゴシック" charset="0"/>
              </a:defRPr>
            </a:lvl4pPr>
            <a:lvl5pPr>
              <a:defRPr sz="1200">
                <a:solidFill>
                  <a:srgbClr val="283B6E"/>
                </a:solidFill>
                <a:latin typeface="Arial" charset="0"/>
                <a:ea typeface="ＭＳ Ｐゴシック" charset="0"/>
              </a:defRPr>
            </a:lvl5pPr>
            <a:lvl6pPr eaLnBrk="0" hangingPunct="0">
              <a:defRPr sz="1200">
                <a:solidFill>
                  <a:srgbClr val="283B6E"/>
                </a:solidFill>
                <a:latin typeface="Arial" charset="0"/>
                <a:ea typeface="ＭＳ Ｐゴシック" charset="0"/>
              </a:defRPr>
            </a:lvl6pPr>
            <a:lvl7pPr eaLnBrk="0" hangingPunct="0">
              <a:defRPr sz="1200">
                <a:solidFill>
                  <a:srgbClr val="283B6E"/>
                </a:solidFill>
                <a:latin typeface="Arial" charset="0"/>
                <a:ea typeface="ＭＳ Ｐゴシック" charset="0"/>
              </a:defRPr>
            </a:lvl7pPr>
            <a:lvl8pPr eaLnBrk="0" hangingPunct="0">
              <a:defRPr sz="1200">
                <a:solidFill>
                  <a:srgbClr val="283B6E"/>
                </a:solidFill>
                <a:latin typeface="Arial" charset="0"/>
                <a:ea typeface="ＭＳ Ｐゴシック" charset="0"/>
              </a:defRPr>
            </a:lvl8pPr>
            <a:lvl9pPr eaLnBrk="0" hangingPunct="0">
              <a:defRPr sz="1200">
                <a:solidFill>
                  <a:srgbClr val="283B6E"/>
                </a:solidFill>
                <a:latin typeface="Arial" charset="0"/>
                <a:ea typeface="ＭＳ Ｐゴシック" charset="0"/>
              </a:defRPr>
            </a:lvl9pPr>
          </a:lstStyle>
          <a:p>
            <a:fld id="{6BE08D1D-A983-9644-AAEC-0AB0FFB4ABE3}" type="slidenum">
              <a:rPr lang="en-US">
                <a:solidFill>
                  <a:srgbClr val="618DD1"/>
                </a:solidFill>
              </a:rPr>
              <a:pPr/>
              <a:t>5</a:t>
            </a:fld>
            <a:endParaRPr lang="en-US" dirty="0">
              <a:solidFill>
                <a:srgbClr val="618DD1"/>
              </a:solidFill>
            </a:endParaRPr>
          </a:p>
        </p:txBody>
      </p:sp>
    </p:spTree>
    <p:extLst>
      <p:ext uri="{BB962C8B-B14F-4D97-AF65-F5344CB8AC3E}">
        <p14:creationId xmlns:p14="http://schemas.microsoft.com/office/powerpoint/2010/main" val="32624813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a:spLocks noGrp="1" noChangeArrowheads="1"/>
          </p:cNvSpPr>
          <p:nvPr>
            <p:ph type="title"/>
          </p:nvPr>
        </p:nvSpPr>
        <p:spPr/>
        <p:txBody>
          <a:bodyPr/>
          <a:lstStyle/>
          <a:p>
            <a:pPr eaLnBrk="1" hangingPunct="1"/>
            <a:r>
              <a:rPr lang="en-US" dirty="0">
                <a:latin typeface="Arial" charset="0"/>
              </a:rPr>
              <a:t>Questions?	Comments?</a:t>
            </a:r>
          </a:p>
        </p:txBody>
      </p:sp>
      <p:sp>
        <p:nvSpPr>
          <p:cNvPr id="18434"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algn="ctr">
              <a:defRPr b="1">
                <a:solidFill>
                  <a:schemeClr val="tx1"/>
                </a:solidFill>
                <a:latin typeface="Arial" charset="0"/>
                <a:ea typeface="ＭＳ Ｐゴシック" charset="0"/>
              </a:defRPr>
            </a:lvl1pPr>
            <a:lvl2pPr marL="742950" indent="-285750" algn="ctr">
              <a:defRPr b="1">
                <a:solidFill>
                  <a:schemeClr val="tx1"/>
                </a:solidFill>
                <a:latin typeface="Arial" charset="0"/>
                <a:ea typeface="ＭＳ Ｐゴシック" charset="0"/>
              </a:defRPr>
            </a:lvl2pPr>
            <a:lvl3pPr marL="1143000" indent="-228600" algn="ctr">
              <a:defRPr b="1">
                <a:solidFill>
                  <a:schemeClr val="tx1"/>
                </a:solidFill>
                <a:latin typeface="Arial" charset="0"/>
                <a:ea typeface="ＭＳ Ｐゴシック" charset="0"/>
              </a:defRPr>
            </a:lvl3pPr>
            <a:lvl4pPr marL="1600200" indent="-228600" algn="ctr">
              <a:defRPr b="1">
                <a:solidFill>
                  <a:schemeClr val="tx1"/>
                </a:solidFill>
                <a:latin typeface="Arial" charset="0"/>
                <a:ea typeface="ＭＳ Ｐゴシック" charset="0"/>
              </a:defRPr>
            </a:lvl4pPr>
            <a:lvl5pPr marL="2057400" indent="-228600" algn="ctr">
              <a:defRPr b="1">
                <a:solidFill>
                  <a:schemeClr val="tx1"/>
                </a:solidFill>
                <a:latin typeface="Arial" charset="0"/>
                <a:ea typeface="ＭＳ Ｐゴシック" charset="0"/>
              </a:defRPr>
            </a:lvl5pPr>
            <a:lvl6pPr marL="2514600" indent="-228600" algn="ctr" eaLnBrk="0" fontAlgn="base" hangingPunct="0">
              <a:spcBef>
                <a:spcPct val="0"/>
              </a:spcBef>
              <a:spcAft>
                <a:spcPct val="0"/>
              </a:spcAft>
              <a:defRPr b="1">
                <a:solidFill>
                  <a:schemeClr val="tx1"/>
                </a:solidFill>
                <a:latin typeface="Arial" charset="0"/>
                <a:ea typeface="ＭＳ Ｐゴシック" charset="0"/>
              </a:defRPr>
            </a:lvl6pPr>
            <a:lvl7pPr marL="2971800" indent="-228600" algn="ctr" eaLnBrk="0" fontAlgn="base" hangingPunct="0">
              <a:spcBef>
                <a:spcPct val="0"/>
              </a:spcBef>
              <a:spcAft>
                <a:spcPct val="0"/>
              </a:spcAft>
              <a:defRPr b="1">
                <a:solidFill>
                  <a:schemeClr val="tx1"/>
                </a:solidFill>
                <a:latin typeface="Arial" charset="0"/>
                <a:ea typeface="ＭＳ Ｐゴシック" charset="0"/>
              </a:defRPr>
            </a:lvl7pPr>
            <a:lvl8pPr marL="3429000" indent="-228600" algn="ctr" eaLnBrk="0" fontAlgn="base" hangingPunct="0">
              <a:spcBef>
                <a:spcPct val="0"/>
              </a:spcBef>
              <a:spcAft>
                <a:spcPct val="0"/>
              </a:spcAft>
              <a:defRPr b="1">
                <a:solidFill>
                  <a:schemeClr val="tx1"/>
                </a:solidFill>
                <a:latin typeface="Arial" charset="0"/>
                <a:ea typeface="ＭＳ Ｐゴシック" charset="0"/>
              </a:defRPr>
            </a:lvl8pPr>
            <a:lvl9pPr marL="3886200" indent="-228600" algn="ctr" eaLnBrk="0" fontAlgn="base" hangingPunct="0">
              <a:spcBef>
                <a:spcPct val="0"/>
              </a:spcBef>
              <a:spcAft>
                <a:spcPct val="0"/>
              </a:spcAft>
              <a:defRPr b="1">
                <a:solidFill>
                  <a:schemeClr val="tx1"/>
                </a:solidFill>
                <a:latin typeface="Arial" charset="0"/>
                <a:ea typeface="ＭＳ Ｐゴシック" charset="0"/>
              </a:defRPr>
            </a:lvl9pPr>
          </a:lstStyle>
          <a:p>
            <a:pPr algn="r"/>
            <a:fld id="{EBF827EC-9B47-4C4B-A2A3-EE933916552A}" type="slidenum">
              <a:rPr lang="en-US">
                <a:solidFill>
                  <a:srgbClr val="618DD1"/>
                </a:solidFill>
              </a:rPr>
              <a:pPr algn="r"/>
              <a:t>6</a:t>
            </a:fld>
            <a:endParaRPr lang="en-US" dirty="0">
              <a:solidFill>
                <a:srgbClr val="618DD1"/>
              </a:solidFill>
            </a:endParaRPr>
          </a:p>
        </p:txBody>
      </p:sp>
    </p:spTree>
    <p:extLst>
      <p:ext uri="{BB962C8B-B14F-4D97-AF65-F5344CB8AC3E}">
        <p14:creationId xmlns:p14="http://schemas.microsoft.com/office/powerpoint/2010/main" val="16265100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Rectangle 2"/>
          <p:cNvSpPr>
            <a:spLocks noGrp="1" noChangeArrowheads="1"/>
          </p:cNvSpPr>
          <p:nvPr>
            <p:ph type="title"/>
          </p:nvPr>
        </p:nvSpPr>
        <p:spPr/>
        <p:txBody>
          <a:bodyPr/>
          <a:lstStyle/>
          <a:p>
            <a:pPr eaLnBrk="1" hangingPunct="1"/>
            <a:r>
              <a:rPr lang="en-US" dirty="0">
                <a:latin typeface="Arial" charset="0"/>
              </a:rPr>
              <a:t>Importance of Setting Goals and Objectives</a:t>
            </a:r>
          </a:p>
        </p:txBody>
      </p:sp>
      <p:sp>
        <p:nvSpPr>
          <p:cNvPr id="11268" name="Rectangle 3"/>
          <p:cNvSpPr>
            <a:spLocks noGrp="1" noChangeArrowheads="1"/>
          </p:cNvSpPr>
          <p:nvPr>
            <p:ph idx="1"/>
          </p:nvPr>
        </p:nvSpPr>
        <p:spPr/>
        <p:txBody>
          <a:bodyPr/>
          <a:lstStyle/>
          <a:p>
            <a:pPr eaLnBrk="1" hangingPunct="1"/>
            <a:r>
              <a:rPr lang="en-US" dirty="0">
                <a:latin typeface="Arial" charset="0"/>
              </a:rPr>
              <a:t>Setting goals and objectives </a:t>
            </a:r>
            <a:r>
              <a:rPr lang="en-US" dirty="0" smtClean="0">
                <a:latin typeface="Arial" charset="0"/>
              </a:rPr>
              <a:t>is the </a:t>
            </a:r>
            <a:r>
              <a:rPr lang="en-US" dirty="0">
                <a:latin typeface="Arial" charset="0"/>
              </a:rPr>
              <a:t>first and most critical step in a company</a:t>
            </a:r>
            <a:r>
              <a:rPr lang="en-US" altLang="ja-JP" dirty="0">
                <a:latin typeface="Arial" charset="0"/>
              </a:rPr>
              <a:t>’s </a:t>
            </a:r>
            <a:r>
              <a:rPr lang="en-US" dirty="0">
                <a:latin typeface="Arial" charset="0"/>
              </a:rPr>
              <a:t>planning process.</a:t>
            </a:r>
          </a:p>
          <a:p>
            <a:pPr eaLnBrk="1" hangingPunct="1"/>
            <a:r>
              <a:rPr lang="en-US" dirty="0">
                <a:latin typeface="Arial" charset="0"/>
              </a:rPr>
              <a:t>Goals are forward-facing and provide the company with the direction in which it will move.</a:t>
            </a:r>
          </a:p>
          <a:p>
            <a:pPr eaLnBrk="1" hangingPunct="1"/>
            <a:r>
              <a:rPr lang="en-US" dirty="0">
                <a:latin typeface="Arial" charset="0"/>
              </a:rPr>
              <a:t>Objectives can be mile markers along the road indicating progress and maintaining motivation. </a:t>
            </a:r>
          </a:p>
        </p:txBody>
      </p:sp>
      <p:sp>
        <p:nvSpPr>
          <p:cNvPr id="11266" name="Slide Number Placeholder 3"/>
          <p:cNvSpPr>
            <a:spLocks noGrp="1"/>
          </p:cNvSpPr>
          <p:nvPr>
            <p:ph type="sldNum" sz="quarter" idx="12"/>
          </p:nvPr>
        </p:nvSpPr>
        <p:spPr>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rgbClr val="283B6E"/>
                </a:solidFill>
                <a:latin typeface="Arial" charset="0"/>
                <a:ea typeface="ＭＳ Ｐゴシック" charset="0"/>
              </a:defRPr>
            </a:lvl1pPr>
            <a:lvl2pPr>
              <a:defRPr sz="1600">
                <a:solidFill>
                  <a:srgbClr val="283B6E"/>
                </a:solidFill>
                <a:latin typeface="Arial" charset="0"/>
                <a:ea typeface="ＭＳ Ｐゴシック" charset="0"/>
              </a:defRPr>
            </a:lvl2pPr>
            <a:lvl3pPr>
              <a:defRPr sz="1400">
                <a:solidFill>
                  <a:srgbClr val="283B6E"/>
                </a:solidFill>
                <a:latin typeface="Arial" charset="0"/>
                <a:ea typeface="ＭＳ Ｐゴシック" charset="0"/>
              </a:defRPr>
            </a:lvl3pPr>
            <a:lvl4pPr>
              <a:defRPr sz="1200">
                <a:solidFill>
                  <a:srgbClr val="283B6E"/>
                </a:solidFill>
                <a:latin typeface="Arial" charset="0"/>
                <a:ea typeface="ＭＳ Ｐゴシック" charset="0"/>
              </a:defRPr>
            </a:lvl4pPr>
            <a:lvl5pPr>
              <a:defRPr sz="1200">
                <a:solidFill>
                  <a:srgbClr val="283B6E"/>
                </a:solidFill>
                <a:latin typeface="Arial" charset="0"/>
                <a:ea typeface="ＭＳ Ｐゴシック" charset="0"/>
              </a:defRPr>
            </a:lvl5pPr>
            <a:lvl6pPr eaLnBrk="0" hangingPunct="0">
              <a:defRPr sz="1200">
                <a:solidFill>
                  <a:srgbClr val="283B6E"/>
                </a:solidFill>
                <a:latin typeface="Arial" charset="0"/>
                <a:ea typeface="ＭＳ Ｐゴシック" charset="0"/>
              </a:defRPr>
            </a:lvl6pPr>
            <a:lvl7pPr eaLnBrk="0" hangingPunct="0">
              <a:defRPr sz="1200">
                <a:solidFill>
                  <a:srgbClr val="283B6E"/>
                </a:solidFill>
                <a:latin typeface="Arial" charset="0"/>
                <a:ea typeface="ＭＳ Ｐゴシック" charset="0"/>
              </a:defRPr>
            </a:lvl7pPr>
            <a:lvl8pPr eaLnBrk="0" hangingPunct="0">
              <a:defRPr sz="1200">
                <a:solidFill>
                  <a:srgbClr val="283B6E"/>
                </a:solidFill>
                <a:latin typeface="Arial" charset="0"/>
                <a:ea typeface="ＭＳ Ｐゴシック" charset="0"/>
              </a:defRPr>
            </a:lvl8pPr>
            <a:lvl9pPr eaLnBrk="0" hangingPunct="0">
              <a:defRPr sz="1200">
                <a:solidFill>
                  <a:srgbClr val="283B6E"/>
                </a:solidFill>
                <a:latin typeface="Arial" charset="0"/>
                <a:ea typeface="ＭＳ Ｐゴシック" charset="0"/>
              </a:defRPr>
            </a:lvl9pPr>
          </a:lstStyle>
          <a:p>
            <a:fld id="{E26C9BD7-0B78-BC46-B40D-704F17F1CDA4}" type="slidenum">
              <a:rPr lang="en-US">
                <a:solidFill>
                  <a:srgbClr val="618DD1"/>
                </a:solidFill>
              </a:rPr>
              <a:pPr/>
              <a:t>7</a:t>
            </a:fld>
            <a:endParaRPr lang="en-US" dirty="0">
              <a:solidFill>
                <a:srgbClr val="618DD1"/>
              </a:solidFill>
            </a:endParaRPr>
          </a:p>
        </p:txBody>
      </p:sp>
    </p:spTree>
    <p:extLst>
      <p:ext uri="{BB962C8B-B14F-4D97-AF65-F5344CB8AC3E}">
        <p14:creationId xmlns:p14="http://schemas.microsoft.com/office/powerpoint/2010/main" val="38685151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Rectangle 2"/>
          <p:cNvSpPr>
            <a:spLocks noGrp="1" noChangeArrowheads="1"/>
          </p:cNvSpPr>
          <p:nvPr>
            <p:ph type="title"/>
          </p:nvPr>
        </p:nvSpPr>
        <p:spPr/>
        <p:txBody>
          <a:bodyPr/>
          <a:lstStyle/>
          <a:p>
            <a:pPr eaLnBrk="1" hangingPunct="1"/>
            <a:r>
              <a:rPr lang="en-US" dirty="0">
                <a:latin typeface="Arial" charset="0"/>
              </a:rPr>
              <a:t>How We Set Goals and Objectives</a:t>
            </a:r>
          </a:p>
        </p:txBody>
      </p:sp>
      <p:sp>
        <p:nvSpPr>
          <p:cNvPr id="12292" name="Rectangle 3"/>
          <p:cNvSpPr>
            <a:spLocks noGrp="1" noChangeArrowheads="1"/>
          </p:cNvSpPr>
          <p:nvPr>
            <p:ph idx="1"/>
          </p:nvPr>
        </p:nvSpPr>
        <p:spPr/>
        <p:txBody>
          <a:bodyPr/>
          <a:lstStyle/>
          <a:p>
            <a:pPr eaLnBrk="1" hangingPunct="1"/>
            <a:r>
              <a:rPr lang="en-US" dirty="0">
                <a:latin typeface="Arial" charset="0"/>
              </a:rPr>
              <a:t>At [Company Name], senior management refines our corporate goals for the next three to five years on an annual basis as part of the company’s strategic plan.</a:t>
            </a:r>
          </a:p>
          <a:p>
            <a:pPr eaLnBrk="1" hangingPunct="1"/>
            <a:r>
              <a:rPr lang="en-US" dirty="0">
                <a:latin typeface="Arial" charset="0"/>
              </a:rPr>
              <a:t>Under our management by objectives (MBO) process, individual managers use these goals to set their departmental objectives and their own objectives, and they collaborate with employees to help develop employees</a:t>
            </a:r>
            <a:r>
              <a:rPr lang="en-US" altLang="ja-JP" dirty="0">
                <a:latin typeface="Arial" charset="0"/>
              </a:rPr>
              <a:t>’</a:t>
            </a:r>
            <a:r>
              <a:rPr lang="en-US" dirty="0">
                <a:latin typeface="Arial" charset="0"/>
              </a:rPr>
              <a:t> individual objectives. </a:t>
            </a:r>
          </a:p>
          <a:p>
            <a:pPr eaLnBrk="1" hangingPunct="1"/>
            <a:r>
              <a:rPr lang="en-US" dirty="0">
                <a:latin typeface="Arial" charset="0"/>
              </a:rPr>
              <a:t>We evaluate the performance of managers and employees based primarily on their accomplishment of these objectives. </a:t>
            </a:r>
          </a:p>
        </p:txBody>
      </p:sp>
      <p:sp>
        <p:nvSpPr>
          <p:cNvPr id="12290" name="Slide Number Placeholder 3"/>
          <p:cNvSpPr>
            <a:spLocks noGrp="1"/>
          </p:cNvSpPr>
          <p:nvPr>
            <p:ph type="sldNum" sz="quarter" idx="12"/>
          </p:nvPr>
        </p:nvSpPr>
        <p:spPr>
          <a:prstGeom prst="rect">
            <a:avLst/>
          </a:prstGeom>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a:solidFill>
                  <a:srgbClr val="283B6E"/>
                </a:solidFill>
                <a:latin typeface="Arial" charset="0"/>
                <a:ea typeface="ＭＳ Ｐゴシック" charset="0"/>
              </a:defRPr>
            </a:lvl1pPr>
            <a:lvl2pPr>
              <a:defRPr sz="1600">
                <a:solidFill>
                  <a:srgbClr val="283B6E"/>
                </a:solidFill>
                <a:latin typeface="Arial" charset="0"/>
                <a:ea typeface="ＭＳ Ｐゴシック" charset="0"/>
              </a:defRPr>
            </a:lvl2pPr>
            <a:lvl3pPr>
              <a:defRPr sz="1400">
                <a:solidFill>
                  <a:srgbClr val="283B6E"/>
                </a:solidFill>
                <a:latin typeface="Arial" charset="0"/>
                <a:ea typeface="ＭＳ Ｐゴシック" charset="0"/>
              </a:defRPr>
            </a:lvl3pPr>
            <a:lvl4pPr>
              <a:defRPr sz="1200">
                <a:solidFill>
                  <a:srgbClr val="283B6E"/>
                </a:solidFill>
                <a:latin typeface="Arial" charset="0"/>
                <a:ea typeface="ＭＳ Ｐゴシック" charset="0"/>
              </a:defRPr>
            </a:lvl4pPr>
            <a:lvl5pPr>
              <a:defRPr sz="1200">
                <a:solidFill>
                  <a:srgbClr val="283B6E"/>
                </a:solidFill>
                <a:latin typeface="Arial" charset="0"/>
                <a:ea typeface="ＭＳ Ｐゴシック" charset="0"/>
              </a:defRPr>
            </a:lvl5pPr>
            <a:lvl6pPr eaLnBrk="0" hangingPunct="0">
              <a:defRPr sz="1200">
                <a:solidFill>
                  <a:srgbClr val="283B6E"/>
                </a:solidFill>
                <a:latin typeface="Arial" charset="0"/>
                <a:ea typeface="ＭＳ Ｐゴシック" charset="0"/>
              </a:defRPr>
            </a:lvl6pPr>
            <a:lvl7pPr eaLnBrk="0" hangingPunct="0">
              <a:defRPr sz="1200">
                <a:solidFill>
                  <a:srgbClr val="283B6E"/>
                </a:solidFill>
                <a:latin typeface="Arial" charset="0"/>
                <a:ea typeface="ＭＳ Ｐゴシック" charset="0"/>
              </a:defRPr>
            </a:lvl7pPr>
            <a:lvl8pPr eaLnBrk="0" hangingPunct="0">
              <a:defRPr sz="1200">
                <a:solidFill>
                  <a:srgbClr val="283B6E"/>
                </a:solidFill>
                <a:latin typeface="Arial" charset="0"/>
                <a:ea typeface="ＭＳ Ｐゴシック" charset="0"/>
              </a:defRPr>
            </a:lvl8pPr>
            <a:lvl9pPr eaLnBrk="0" hangingPunct="0">
              <a:defRPr sz="1200">
                <a:solidFill>
                  <a:srgbClr val="283B6E"/>
                </a:solidFill>
                <a:latin typeface="Arial" charset="0"/>
                <a:ea typeface="ＭＳ Ｐゴシック" charset="0"/>
              </a:defRPr>
            </a:lvl9pPr>
          </a:lstStyle>
          <a:p>
            <a:fld id="{CC40A99D-C571-8C41-9B0D-3F13F862D465}" type="slidenum">
              <a:rPr lang="en-US">
                <a:solidFill>
                  <a:srgbClr val="618DD1"/>
                </a:solidFill>
              </a:rPr>
              <a:pPr/>
              <a:t>8</a:t>
            </a:fld>
            <a:endParaRPr lang="en-US" dirty="0">
              <a:solidFill>
                <a:srgbClr val="618DD1"/>
              </a:solidFill>
            </a:endParaRPr>
          </a:p>
        </p:txBody>
      </p:sp>
    </p:spTree>
    <p:extLst>
      <p:ext uri="{BB962C8B-B14F-4D97-AF65-F5344CB8AC3E}">
        <p14:creationId xmlns:p14="http://schemas.microsoft.com/office/powerpoint/2010/main" val="25118943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a:spLocks noGrp="1" noChangeArrowheads="1"/>
          </p:cNvSpPr>
          <p:nvPr>
            <p:ph type="title"/>
          </p:nvPr>
        </p:nvSpPr>
        <p:spPr/>
        <p:txBody>
          <a:bodyPr/>
          <a:lstStyle/>
          <a:p>
            <a:pPr eaLnBrk="1" hangingPunct="1"/>
            <a:r>
              <a:rPr lang="en-US" dirty="0">
                <a:latin typeface="Arial" charset="0"/>
              </a:rPr>
              <a:t>Questions?	Comments?</a:t>
            </a:r>
          </a:p>
        </p:txBody>
      </p:sp>
      <p:sp>
        <p:nvSpPr>
          <p:cNvPr id="18434"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algn="ctr">
              <a:defRPr b="1">
                <a:solidFill>
                  <a:schemeClr val="tx1"/>
                </a:solidFill>
                <a:latin typeface="Arial" charset="0"/>
                <a:ea typeface="ＭＳ Ｐゴシック" charset="0"/>
              </a:defRPr>
            </a:lvl1pPr>
            <a:lvl2pPr marL="742950" indent="-285750" algn="ctr">
              <a:defRPr b="1">
                <a:solidFill>
                  <a:schemeClr val="tx1"/>
                </a:solidFill>
                <a:latin typeface="Arial" charset="0"/>
                <a:ea typeface="ＭＳ Ｐゴシック" charset="0"/>
              </a:defRPr>
            </a:lvl2pPr>
            <a:lvl3pPr marL="1143000" indent="-228600" algn="ctr">
              <a:defRPr b="1">
                <a:solidFill>
                  <a:schemeClr val="tx1"/>
                </a:solidFill>
                <a:latin typeface="Arial" charset="0"/>
                <a:ea typeface="ＭＳ Ｐゴシック" charset="0"/>
              </a:defRPr>
            </a:lvl3pPr>
            <a:lvl4pPr marL="1600200" indent="-228600" algn="ctr">
              <a:defRPr b="1">
                <a:solidFill>
                  <a:schemeClr val="tx1"/>
                </a:solidFill>
                <a:latin typeface="Arial" charset="0"/>
                <a:ea typeface="ＭＳ Ｐゴシック" charset="0"/>
              </a:defRPr>
            </a:lvl4pPr>
            <a:lvl5pPr marL="2057400" indent="-228600" algn="ctr">
              <a:defRPr b="1">
                <a:solidFill>
                  <a:schemeClr val="tx1"/>
                </a:solidFill>
                <a:latin typeface="Arial" charset="0"/>
                <a:ea typeface="ＭＳ Ｐゴシック" charset="0"/>
              </a:defRPr>
            </a:lvl5pPr>
            <a:lvl6pPr marL="2514600" indent="-228600" algn="ctr" eaLnBrk="0" fontAlgn="base" hangingPunct="0">
              <a:spcBef>
                <a:spcPct val="0"/>
              </a:spcBef>
              <a:spcAft>
                <a:spcPct val="0"/>
              </a:spcAft>
              <a:defRPr b="1">
                <a:solidFill>
                  <a:schemeClr val="tx1"/>
                </a:solidFill>
                <a:latin typeface="Arial" charset="0"/>
                <a:ea typeface="ＭＳ Ｐゴシック" charset="0"/>
              </a:defRPr>
            </a:lvl6pPr>
            <a:lvl7pPr marL="2971800" indent="-228600" algn="ctr" eaLnBrk="0" fontAlgn="base" hangingPunct="0">
              <a:spcBef>
                <a:spcPct val="0"/>
              </a:spcBef>
              <a:spcAft>
                <a:spcPct val="0"/>
              </a:spcAft>
              <a:defRPr b="1">
                <a:solidFill>
                  <a:schemeClr val="tx1"/>
                </a:solidFill>
                <a:latin typeface="Arial" charset="0"/>
                <a:ea typeface="ＭＳ Ｐゴシック" charset="0"/>
              </a:defRPr>
            </a:lvl7pPr>
            <a:lvl8pPr marL="3429000" indent="-228600" algn="ctr" eaLnBrk="0" fontAlgn="base" hangingPunct="0">
              <a:spcBef>
                <a:spcPct val="0"/>
              </a:spcBef>
              <a:spcAft>
                <a:spcPct val="0"/>
              </a:spcAft>
              <a:defRPr b="1">
                <a:solidFill>
                  <a:schemeClr val="tx1"/>
                </a:solidFill>
                <a:latin typeface="Arial" charset="0"/>
                <a:ea typeface="ＭＳ Ｐゴシック" charset="0"/>
              </a:defRPr>
            </a:lvl8pPr>
            <a:lvl9pPr marL="3886200" indent="-228600" algn="ctr" eaLnBrk="0" fontAlgn="base" hangingPunct="0">
              <a:spcBef>
                <a:spcPct val="0"/>
              </a:spcBef>
              <a:spcAft>
                <a:spcPct val="0"/>
              </a:spcAft>
              <a:defRPr b="1">
                <a:solidFill>
                  <a:schemeClr val="tx1"/>
                </a:solidFill>
                <a:latin typeface="Arial" charset="0"/>
                <a:ea typeface="ＭＳ Ｐゴシック" charset="0"/>
              </a:defRPr>
            </a:lvl9pPr>
          </a:lstStyle>
          <a:p>
            <a:pPr algn="r"/>
            <a:fld id="{EBF827EC-9B47-4C4B-A2A3-EE933916552A}" type="slidenum">
              <a:rPr lang="en-US">
                <a:solidFill>
                  <a:srgbClr val="618DD1"/>
                </a:solidFill>
              </a:rPr>
              <a:pPr algn="r"/>
              <a:t>9</a:t>
            </a:fld>
            <a:endParaRPr lang="en-US" dirty="0">
              <a:solidFill>
                <a:srgbClr val="618DD1"/>
              </a:solidFill>
            </a:endParaRPr>
          </a:p>
        </p:txBody>
      </p:sp>
    </p:spTree>
    <p:extLst>
      <p:ext uri="{BB962C8B-B14F-4D97-AF65-F5344CB8AC3E}">
        <p14:creationId xmlns:p14="http://schemas.microsoft.com/office/powerpoint/2010/main" val="1795014150"/>
      </p:ext>
    </p:extLst>
  </p:cSld>
  <p:clrMapOvr>
    <a:masterClrMapping/>
  </p:clrMapOvr>
</p:sld>
</file>

<file path=ppt/theme/theme1.xml><?xml version="1.0" encoding="utf-8"?>
<a:theme xmlns:a="http://schemas.openxmlformats.org/drawingml/2006/main" name="Knowledge Center Design">
  <a:themeElements>
    <a:clrScheme name="Knowledge Center">
      <a:dk1>
        <a:srgbClr val="545454"/>
      </a:dk1>
      <a:lt1>
        <a:srgbClr val="FFFFFF"/>
      </a:lt1>
      <a:dk2>
        <a:srgbClr val="009999"/>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515151"/>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nsultation - Updated v02" id="{93D19228-21C3-A146-A102-EC192BA54050}" vid="{900BB579-5B76-7144-AAC2-FC221A85153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o" ma:contentTypeID="0x010100D498E3B5FFCD034496A5CDDBC1263685" ma:contentTypeVersion="5" ma:contentTypeDescription="Crie um novo documento." ma:contentTypeScope="" ma:versionID="5f043e6a73cd037c28f3035779ea60e9">
  <xsd:schema xmlns:xsd="http://www.w3.org/2001/XMLSchema" xmlns:xs="http://www.w3.org/2001/XMLSchema" xmlns:p="http://schemas.microsoft.com/office/2006/metadata/properties" xmlns:ns2="0e47ee16-4b56-425a-a844-6d7f0a41ed01" xmlns:ns3="01196ced-fa4b-42fe-b68d-d168b607c104" targetNamespace="http://schemas.microsoft.com/office/2006/metadata/properties" ma:root="true" ma:fieldsID="0b323e7109800ec08caa7299ef43cb94" ns2:_="" ns3:_="">
    <xsd:import namespace="0e47ee16-4b56-425a-a844-6d7f0a41ed01"/>
    <xsd:import namespace="01196ced-fa4b-42fe-b68d-d168b607c10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e47ee16-4b56-425a-a844-6d7f0a41ed01"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AutoTags" ma:index="12" nillable="true" ma:displayName="MediaServiceAutoTags" ma:description=""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1196ced-fa4b-42fe-b68d-d168b607c104" elementFormDefault="qualified">
    <xsd:import namespace="http://schemas.microsoft.com/office/2006/documentManagement/types"/>
    <xsd:import namespace="http://schemas.microsoft.com/office/infopath/2007/PartnerControls"/>
    <xsd:element name="SharedWithUsers" ma:index="10" nillable="true" ma:displayName="Compartilhado com"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Detalhes de Compartilhado Com"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E0DCE39-08A5-4488-8966-FA9E3E67F8B9}"/>
</file>

<file path=customXml/itemProps2.xml><?xml version="1.0" encoding="utf-8"?>
<ds:datastoreItem xmlns:ds="http://schemas.openxmlformats.org/officeDocument/2006/customXml" ds:itemID="{7AE7B087-23A4-42A1-B09F-B0296D0E88E0}"/>
</file>

<file path=customXml/itemProps3.xml><?xml version="1.0" encoding="utf-8"?>
<ds:datastoreItem xmlns:ds="http://schemas.openxmlformats.org/officeDocument/2006/customXml" ds:itemID="{EE0DCE39-08A5-4488-8966-FA9E3E67F8B9}"/>
</file>

<file path=customXml/itemProps4.xml><?xml version="1.0" encoding="utf-8"?>
<ds:datastoreItem xmlns:ds="http://schemas.openxmlformats.org/officeDocument/2006/customXml" ds:itemID="{3BAB638F-8639-4476-A37B-36E3859E45DF}"/>
</file>

<file path=docProps/app.xml><?xml version="1.0" encoding="utf-8"?>
<Properties xmlns="http://schemas.openxmlformats.org/officeDocument/2006/extended-properties" xmlns:vt="http://schemas.openxmlformats.org/officeDocument/2006/docPropsVTypes">
  <Template>Consultation - Updated v2</Template>
  <TotalTime>6</TotalTime>
  <Words>1274</Words>
  <Application>Microsoft Office PowerPoint</Application>
  <PresentationFormat>On-screen Show (4:3)</PresentationFormat>
  <Paragraphs>170</Paragraphs>
  <Slides>26</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ＭＳ Ｐゴシック</vt:lpstr>
      <vt:lpstr>Arial</vt:lpstr>
      <vt:lpstr>Calibri</vt:lpstr>
      <vt:lpstr>Courier New</vt:lpstr>
      <vt:lpstr>Times</vt:lpstr>
      <vt:lpstr>Knowledge Center Design</vt:lpstr>
      <vt:lpstr>Setting Goals and Objectives</vt:lpstr>
      <vt:lpstr>Introduction</vt:lpstr>
      <vt:lpstr>Agenda</vt:lpstr>
      <vt:lpstr>The Difference Between Goals and Objectives</vt:lpstr>
      <vt:lpstr>Quiz: Goals vs. Objectives</vt:lpstr>
      <vt:lpstr>Questions? Comments?</vt:lpstr>
      <vt:lpstr>Importance of Setting Goals and Objectives</vt:lpstr>
      <vt:lpstr>How We Set Goals and Objectives</vt:lpstr>
      <vt:lpstr>Questions? Comments?</vt:lpstr>
      <vt:lpstr>SMART Objectives</vt:lpstr>
      <vt:lpstr>SMART Objectives (cont.)</vt:lpstr>
      <vt:lpstr>SMART Objectives (cont.)</vt:lpstr>
      <vt:lpstr>SMART Objectives (cont.)</vt:lpstr>
      <vt:lpstr>SMART Objectives (cont.)</vt:lpstr>
      <vt:lpstr>SMART Objectives (cont.)</vt:lpstr>
      <vt:lpstr>SMART Objectives (cont.)</vt:lpstr>
      <vt:lpstr>SMART Objectives (cont.)</vt:lpstr>
      <vt:lpstr>SMART Objectives (cont.)</vt:lpstr>
      <vt:lpstr>SMART Objectives (cont.)</vt:lpstr>
      <vt:lpstr>Questions? Comments?</vt:lpstr>
      <vt:lpstr>Quiz</vt:lpstr>
      <vt:lpstr>Summary</vt:lpstr>
      <vt:lpstr>Summary (cont.)</vt:lpstr>
      <vt:lpstr>Summary (cont.)</vt:lpstr>
      <vt:lpstr>Questions? Comments?</vt:lpstr>
      <vt:lpstr>Training Evaluation</vt:lpstr>
    </vt:vector>
  </TitlesOfParts>
  <Company>SHRM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Setting Goals And Objectives Training</dc:title>
  <dc:creator>Northon, Lindsay</dc:creator>
  <cp:keywords/>
  <cp:lastModifiedBy>Petersen, Liz</cp:lastModifiedBy>
  <cp:revision>3</cp:revision>
  <dcterms:created xsi:type="dcterms:W3CDTF">2016-12-15T19:10:07Z</dcterms:created>
  <dcterms:modified xsi:type="dcterms:W3CDTF">2017-02-15T23:36:51Z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0x010100D498E3B5FFCD034496A5CDDBC1263685</vt:lpwstr>
  </property>
  <property fmtid="{D5CDD505-2E9C-101B-9397-08002B2CF9AE}" pid="3" name="_dlc_DocIdItemGuid">
    <vt:lpwstr>6d3b194b-962d-47b7-88d5-3432163d3c99</vt:lpwstr>
  </property>
  <property fmtid="{D5CDD505-2E9C-101B-9397-08002B2CF9AE}" pid="4" name="TaxKeyword">
    <vt:lpwstr/>
  </property>
</Properties>
</file>

<file path=docProps/thumbnail.jpeg>
</file>